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4398" r:id="rId3"/>
    <p:sldId id="4416" r:id="rId4"/>
    <p:sldId id="4428" r:id="rId5"/>
    <p:sldId id="4413" r:id="rId6"/>
    <p:sldId id="354" r:id="rId7"/>
    <p:sldId id="4399" r:id="rId8"/>
    <p:sldId id="4400" r:id="rId9"/>
    <p:sldId id="422" r:id="rId10"/>
    <p:sldId id="4401" r:id="rId11"/>
    <p:sldId id="423" r:id="rId12"/>
    <p:sldId id="4402" r:id="rId13"/>
    <p:sldId id="4403" r:id="rId14"/>
    <p:sldId id="4404" r:id="rId15"/>
    <p:sldId id="4429" r:id="rId16"/>
    <p:sldId id="409" r:id="rId17"/>
    <p:sldId id="410" r:id="rId18"/>
    <p:sldId id="4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7BA22F-FAB2-3688-C925-B3E6ABCAE2BA}" name="Raven Garris" initials="" userId="S::rgarris@exactsciences.com::48f93fe4-37cb-4c97-9e32-b4b2098cb20e" providerId="AD"/>
  <p188:author id="{63C2BB51-36AF-A99F-45AB-86A2CB70E758}" name="Natalie Lenker" initials="NL" userId="S::natlenke@publicisgroupe.net::3b0962a5-8e4c-44d3-a989-caae61b57432" providerId="AD"/>
  <p188:author id="{0C90EC88-8539-4269-4E8E-5C169789FC9D}" name="Jason Fischbach" initials="JF" userId="S::jasfisch@publicisgroupe.net::a9231d19-70d8-4e26-971c-a28c92ec0e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60"/>
    <p:restoredTop sz="94694"/>
  </p:normalViewPr>
  <p:slideViewPr>
    <p:cSldViewPr snapToGrid="0">
      <p:cViewPr varScale="1">
        <p:scale>
          <a:sx n="116" d="100"/>
          <a:sy n="116" d="100"/>
        </p:scale>
        <p:origin x="21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D4FFE-2B02-0240-8962-8516FE0A4893}"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5FCF-1535-1841-857E-9077008E0EFB}" type="slidenum">
              <a:rPr lang="en-US" smtClean="0"/>
              <a:t>‹#›</a:t>
            </a:fld>
            <a:endParaRPr lang="en-US"/>
          </a:p>
        </p:txBody>
      </p:sp>
    </p:spTree>
    <p:extLst>
      <p:ext uri="{BB962C8B-B14F-4D97-AF65-F5344CB8AC3E}">
        <p14:creationId xmlns:p14="http://schemas.microsoft.com/office/powerpoint/2010/main" val="240679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F9377A5-F992-4B39-812E-52568AB03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53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377A5-F992-4B39-812E-52568AB03F2B}" type="slidenum">
              <a:rPr lang="en-US" smtClean="0"/>
              <a:t>3</a:t>
            </a:fld>
            <a:endParaRPr lang="en-US"/>
          </a:p>
        </p:txBody>
      </p:sp>
    </p:spTree>
    <p:extLst>
      <p:ext uri="{BB962C8B-B14F-4D97-AF65-F5344CB8AC3E}">
        <p14:creationId xmlns:p14="http://schemas.microsoft.com/office/powerpoint/2010/main" val="182919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377A5-F992-4B39-812E-52568AB03F2B}" type="slidenum">
              <a:rPr lang="en-US" smtClean="0"/>
              <a:t>4</a:t>
            </a:fld>
            <a:endParaRPr lang="en-US"/>
          </a:p>
        </p:txBody>
      </p:sp>
    </p:spTree>
    <p:extLst>
      <p:ext uri="{BB962C8B-B14F-4D97-AF65-F5344CB8AC3E}">
        <p14:creationId xmlns:p14="http://schemas.microsoft.com/office/powerpoint/2010/main" val="24316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FA5A-FACE-B228-84C1-C76D38414B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84DFA-F705-4CDC-70D5-D17D49C4A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22D9F9-8158-203F-C7E2-91B9E75E341F}"/>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5" name="Footer Placeholder 4">
            <a:extLst>
              <a:ext uri="{FF2B5EF4-FFF2-40B4-BE49-F238E27FC236}">
                <a16:creationId xmlns:a16="http://schemas.microsoft.com/office/drawing/2014/main" id="{99F89AA2-54D2-D659-F5EE-28BA22B11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A4293-2AEA-FC87-D0CB-D4C074A34FAE}"/>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189345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2845-CCFD-F9AC-4238-3DADB80D3B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5FFA2-7AE2-BA6C-55B4-F0E55170B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F590C-FB38-8213-B70F-B2309E06B83F}"/>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5" name="Footer Placeholder 4">
            <a:extLst>
              <a:ext uri="{FF2B5EF4-FFF2-40B4-BE49-F238E27FC236}">
                <a16:creationId xmlns:a16="http://schemas.microsoft.com/office/drawing/2014/main" id="{38EC19BE-DAEC-B840-4CA7-6C5F85162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D3DD2-B084-4BEA-5277-D0134492C062}"/>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55098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0CECE-B954-0033-AAD6-EC06D10F31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4DBC3-5CDC-F9FF-B7C0-E2D971B9E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70F92-60F8-6A55-802A-FB7C9F083942}"/>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5" name="Footer Placeholder 4">
            <a:extLst>
              <a:ext uri="{FF2B5EF4-FFF2-40B4-BE49-F238E27FC236}">
                <a16:creationId xmlns:a16="http://schemas.microsoft.com/office/drawing/2014/main" id="{DF8BCD90-1B6F-14D0-F7AD-066C608B9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575A3-D331-4852-C60A-9AED3230C62A}"/>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4045570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Helix- White">
    <p:bg>
      <p:bgPr>
        <a:solidFill>
          <a:schemeClr val="bg1"/>
        </a:solidFill>
        <a:effectLst/>
      </p:bgPr>
    </p:bg>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9F8C4BFF-4393-4722-9DE7-C9493A24FFE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61100" y="-7252"/>
            <a:ext cx="5930900" cy="6872506"/>
          </a:xfrm>
          <a:prstGeom prst="rect">
            <a:avLst/>
          </a:prstGeom>
        </p:spPr>
      </p:pic>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1828799"/>
            <a:ext cx="5039248" cy="2250831"/>
          </a:xfrm>
        </p:spPr>
        <p:txBody>
          <a:bodyPr anchor="ctr" anchorCtr="0"/>
          <a:lstStyle>
            <a:lvl1pPr algn="l">
              <a:lnSpc>
                <a:spcPts val="5200"/>
              </a:lnSpc>
              <a:defRPr sz="5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7">
            <a:extLst>
              <a:ext uri="{FF2B5EF4-FFF2-40B4-BE49-F238E27FC236}">
                <a16:creationId xmlns:a16="http://schemas.microsoft.com/office/drawing/2014/main" id="{3C256E98-86F8-4E29-8A3E-342953442681}"/>
              </a:ext>
            </a:extLst>
          </p:cNvPr>
          <p:cNvSpPr>
            <a:spLocks noGrp="1"/>
          </p:cNvSpPr>
          <p:nvPr>
            <p:ph type="body" sz="quarter" idx="13" hasCustomPrompt="1"/>
          </p:nvPr>
        </p:nvSpPr>
        <p:spPr>
          <a:xfrm>
            <a:off x="457201" y="4461056"/>
            <a:ext cx="5039248" cy="603313"/>
          </a:xfrm>
        </p:spPr>
        <p:txBody>
          <a:bodyPr lIns="0" tIns="0" rIns="0" bIns="0">
            <a:noAutofit/>
          </a:bodyPr>
          <a:lstStyle>
            <a:lvl1pPr marL="0" indent="0" algn="l">
              <a:lnSpc>
                <a:spcPts val="2200"/>
              </a:lnSpc>
              <a:buNone/>
              <a:defRPr sz="2000" b="1">
                <a:solidFill>
                  <a:schemeClr val="tx1"/>
                </a:solidFill>
                <a:latin typeface="Arial" panose="020B0604020202020204" pitchFamily="34" charset="0"/>
                <a:cs typeface="Arial" panose="020B0604020202020204" pitchFamily="34" charset="0"/>
              </a:defRPr>
            </a:lvl1pPr>
          </a:lstStyle>
          <a:p>
            <a:pPr lvl="0"/>
            <a:r>
              <a:rPr lang="en-US" dirty="0"/>
              <a:t>Edit subtitle</a:t>
            </a:r>
          </a:p>
        </p:txBody>
      </p:sp>
      <p:sp>
        <p:nvSpPr>
          <p:cNvPr id="3" name="Footer Placeholder 2">
            <a:extLst>
              <a:ext uri="{FF2B5EF4-FFF2-40B4-BE49-F238E27FC236}">
                <a16:creationId xmlns:a16="http://schemas.microsoft.com/office/drawing/2014/main" id="{33555883-ED2C-4D78-9DC0-127358DC649A}"/>
              </a:ext>
            </a:extLst>
          </p:cNvPr>
          <p:cNvSpPr>
            <a:spLocks noGrp="1"/>
          </p:cNvSpPr>
          <p:nvPr>
            <p:ph type="ftr" sz="quarter" idx="14"/>
          </p:nvPr>
        </p:nvSpPr>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12" name="TextBox 11">
            <a:extLst>
              <a:ext uri="{FF2B5EF4-FFF2-40B4-BE49-F238E27FC236}">
                <a16:creationId xmlns:a16="http://schemas.microsoft.com/office/drawing/2014/main" id="{858A10C7-A10B-45F7-A2F6-304FE1DC510C}"/>
              </a:ext>
            </a:extLst>
          </p:cNvPr>
          <p:cNvSpPr txBox="1"/>
          <p:nvPr/>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pic>
        <p:nvPicPr>
          <p:cNvPr id="8" name="Graphic 7">
            <a:extLst>
              <a:ext uri="{FF2B5EF4-FFF2-40B4-BE49-F238E27FC236}">
                <a16:creationId xmlns:a16="http://schemas.microsoft.com/office/drawing/2014/main" id="{8D35FB0C-F1AF-43F8-AF8F-2571C860868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2718" y="405227"/>
            <a:ext cx="1600200" cy="551622"/>
          </a:xfrm>
          <a:prstGeom prst="rect">
            <a:avLst/>
          </a:prstGeom>
        </p:spPr>
      </p:pic>
      <p:sp>
        <p:nvSpPr>
          <p:cNvPr id="10" name="Slide Number Placeholder 4">
            <a:extLst>
              <a:ext uri="{FF2B5EF4-FFF2-40B4-BE49-F238E27FC236}">
                <a16:creationId xmlns:a16="http://schemas.microsoft.com/office/drawing/2014/main" id="{EF01BF53-2B8A-4970-919B-C55A6D7D4312}"/>
              </a:ext>
            </a:extLst>
          </p:cNvPr>
          <p:cNvSpPr>
            <a:spLocks noGrp="1"/>
          </p:cNvSpPr>
          <p:nvPr>
            <p:ph type="sldNum" sz="quarter" idx="12"/>
          </p:nvPr>
        </p:nvSpPr>
        <p:spPr>
          <a:xfrm>
            <a:off x="8991600" y="6400800"/>
            <a:ext cx="2743200" cy="365125"/>
          </a:xfrm>
        </p:spPr>
        <p:txBody>
          <a:bodyPr/>
          <a:lstStyle>
            <a:lvl1pPr>
              <a:defRPr>
                <a:solidFill>
                  <a:schemeClr val="tx1"/>
                </a:solidFill>
              </a:defRPr>
            </a:lvl1pPr>
          </a:lstStyle>
          <a:p>
            <a:fld id="{857C9BCE-67C3-4E89-9B9C-38CCFE777CF5}" type="slidenum">
              <a:rPr lang="en-US" smtClean="0"/>
              <a:pPr/>
              <a:t>‹#›</a:t>
            </a:fld>
            <a:endParaRPr lang="en-US"/>
          </a:p>
        </p:txBody>
      </p:sp>
      <p:sp>
        <p:nvSpPr>
          <p:cNvPr id="11" name="Subtitle 2">
            <a:extLst>
              <a:ext uri="{FF2B5EF4-FFF2-40B4-BE49-F238E27FC236}">
                <a16:creationId xmlns:a16="http://schemas.microsoft.com/office/drawing/2014/main" id="{278B6976-171B-4F88-B540-22D9420020F9}"/>
              </a:ext>
            </a:extLst>
          </p:cNvPr>
          <p:cNvSpPr>
            <a:spLocks noGrp="1"/>
          </p:cNvSpPr>
          <p:nvPr>
            <p:ph type="subTitle" idx="1" hasCustomPrompt="1"/>
          </p:nvPr>
        </p:nvSpPr>
        <p:spPr>
          <a:xfrm>
            <a:off x="457200" y="5368130"/>
            <a:ext cx="5039248" cy="236540"/>
          </a:xfrm>
        </p:spPr>
        <p:txBody>
          <a:bodyPr lIns="0" tIns="0" rIns="0" bIns="0" anchor="t" anchorCtr="0">
            <a:noAutofit/>
          </a:bodyPr>
          <a:lstStyle>
            <a:lvl1pPr marL="0" indent="0" algn="l">
              <a:spcBef>
                <a:spcPts val="0"/>
              </a:spcBef>
              <a:buNone/>
              <a:defRPr sz="1200" b="1" i="0">
                <a:solidFill>
                  <a:schemeClr val="tx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[Month 00, 0000]</a:t>
            </a:r>
          </a:p>
        </p:txBody>
      </p:sp>
    </p:spTree>
    <p:extLst>
      <p:ext uri="{BB962C8B-B14F-4D97-AF65-F5344CB8AC3E}">
        <p14:creationId xmlns:p14="http://schemas.microsoft.com/office/powerpoint/2010/main" val="3262886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Plain- White">
    <p:bg>
      <p:bgPr>
        <a:solidFill>
          <a:schemeClr val="bg1"/>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1828799"/>
            <a:ext cx="5039248" cy="2250831"/>
          </a:xfrm>
        </p:spPr>
        <p:txBody>
          <a:bodyPr anchor="ctr" anchorCtr="0"/>
          <a:lstStyle>
            <a:lvl1pPr algn="l">
              <a:lnSpc>
                <a:spcPts val="5200"/>
              </a:lnSpc>
              <a:defRPr sz="5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7">
            <a:extLst>
              <a:ext uri="{FF2B5EF4-FFF2-40B4-BE49-F238E27FC236}">
                <a16:creationId xmlns:a16="http://schemas.microsoft.com/office/drawing/2014/main" id="{3C256E98-86F8-4E29-8A3E-342953442681}"/>
              </a:ext>
            </a:extLst>
          </p:cNvPr>
          <p:cNvSpPr>
            <a:spLocks noGrp="1"/>
          </p:cNvSpPr>
          <p:nvPr>
            <p:ph type="body" sz="quarter" idx="13" hasCustomPrompt="1"/>
          </p:nvPr>
        </p:nvSpPr>
        <p:spPr>
          <a:xfrm>
            <a:off x="457201" y="4461056"/>
            <a:ext cx="5039248" cy="603313"/>
          </a:xfrm>
        </p:spPr>
        <p:txBody>
          <a:bodyPr lIns="0" tIns="0" rIns="0" bIns="0">
            <a:normAutofit/>
          </a:bodyPr>
          <a:lstStyle>
            <a:lvl1pPr marL="0" indent="0" algn="l">
              <a:lnSpc>
                <a:spcPts val="2200"/>
              </a:lnSpc>
              <a:buNone/>
              <a:defRPr sz="2000" b="1">
                <a:solidFill>
                  <a:schemeClr val="tx1"/>
                </a:solidFill>
                <a:latin typeface="Arial" panose="020B0604020202020204" pitchFamily="34" charset="0"/>
                <a:cs typeface="Arial" panose="020B0604020202020204" pitchFamily="34" charset="0"/>
              </a:defRPr>
            </a:lvl1pPr>
          </a:lstStyle>
          <a:p>
            <a:pPr lvl="0"/>
            <a:r>
              <a:rPr lang="en-US" dirty="0"/>
              <a:t>Edit subtitle</a:t>
            </a:r>
          </a:p>
        </p:txBody>
      </p:sp>
      <p:sp>
        <p:nvSpPr>
          <p:cNvPr id="3" name="Footer Placeholder 2">
            <a:extLst>
              <a:ext uri="{FF2B5EF4-FFF2-40B4-BE49-F238E27FC236}">
                <a16:creationId xmlns:a16="http://schemas.microsoft.com/office/drawing/2014/main" id="{33555883-ED2C-4D78-9DC0-127358DC649A}"/>
              </a:ext>
            </a:extLst>
          </p:cNvPr>
          <p:cNvSpPr>
            <a:spLocks noGrp="1"/>
          </p:cNvSpPr>
          <p:nvPr>
            <p:ph type="ftr" sz="quarter" idx="14"/>
          </p:nvPr>
        </p:nvSpPr>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pic>
        <p:nvPicPr>
          <p:cNvPr id="8" name="Graphic 7">
            <a:extLst>
              <a:ext uri="{FF2B5EF4-FFF2-40B4-BE49-F238E27FC236}">
                <a16:creationId xmlns:a16="http://schemas.microsoft.com/office/drawing/2014/main" id="{8D35FB0C-F1AF-43F8-AF8F-2571C860868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718" y="405227"/>
            <a:ext cx="1600200" cy="551622"/>
          </a:xfrm>
          <a:prstGeom prst="rect">
            <a:avLst/>
          </a:prstGeom>
        </p:spPr>
      </p:pic>
      <p:sp>
        <p:nvSpPr>
          <p:cNvPr id="10" name="Slide Number Placeholder 4">
            <a:extLst>
              <a:ext uri="{FF2B5EF4-FFF2-40B4-BE49-F238E27FC236}">
                <a16:creationId xmlns:a16="http://schemas.microsoft.com/office/drawing/2014/main" id="{B47C50B5-B385-40F2-ADFA-55F0E769DDCF}"/>
              </a:ext>
            </a:extLst>
          </p:cNvPr>
          <p:cNvSpPr>
            <a:spLocks noGrp="1"/>
          </p:cNvSpPr>
          <p:nvPr>
            <p:ph type="sldNum" sz="quarter" idx="12"/>
          </p:nvPr>
        </p:nvSpPr>
        <p:spPr>
          <a:xfrm>
            <a:off x="8991600" y="6400800"/>
            <a:ext cx="2743200" cy="365125"/>
          </a:xfrm>
        </p:spPr>
        <p:txBody>
          <a:bodyPr/>
          <a:lstStyle>
            <a:lvl1pPr>
              <a:defRPr>
                <a:solidFill>
                  <a:schemeClr val="tx1"/>
                </a:solidFill>
              </a:defRPr>
            </a:lvl1pPr>
          </a:lstStyle>
          <a:p>
            <a:fld id="{857C9BCE-67C3-4E89-9B9C-38CCFE777CF5}" type="slidenum">
              <a:rPr lang="en-US" smtClean="0"/>
              <a:pPr/>
              <a:t>‹#›</a:t>
            </a:fld>
            <a:endParaRPr lang="en-US"/>
          </a:p>
        </p:txBody>
      </p:sp>
      <p:sp>
        <p:nvSpPr>
          <p:cNvPr id="11" name="Subtitle 2">
            <a:extLst>
              <a:ext uri="{FF2B5EF4-FFF2-40B4-BE49-F238E27FC236}">
                <a16:creationId xmlns:a16="http://schemas.microsoft.com/office/drawing/2014/main" id="{30842379-1CF2-4B0F-96F0-B00D72F5E7F5}"/>
              </a:ext>
            </a:extLst>
          </p:cNvPr>
          <p:cNvSpPr>
            <a:spLocks noGrp="1"/>
          </p:cNvSpPr>
          <p:nvPr>
            <p:ph type="subTitle" idx="1" hasCustomPrompt="1"/>
          </p:nvPr>
        </p:nvSpPr>
        <p:spPr>
          <a:xfrm>
            <a:off x="457200" y="5368130"/>
            <a:ext cx="5039248" cy="236540"/>
          </a:xfrm>
        </p:spPr>
        <p:txBody>
          <a:bodyPr lIns="0" tIns="0" rIns="0" bIns="0" anchor="t" anchorCtr="0">
            <a:noAutofit/>
          </a:bodyPr>
          <a:lstStyle>
            <a:lvl1pPr marL="0" indent="0" algn="l">
              <a:spcBef>
                <a:spcPts val="0"/>
              </a:spcBef>
              <a:buNone/>
              <a:defRPr sz="1200" b="1" i="0">
                <a:solidFill>
                  <a:schemeClr val="tx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[Month 00, 0000]</a:t>
            </a:r>
          </a:p>
        </p:txBody>
      </p:sp>
      <p:sp>
        <p:nvSpPr>
          <p:cNvPr id="9" name="TextBox 8">
            <a:extLst>
              <a:ext uri="{FF2B5EF4-FFF2-40B4-BE49-F238E27FC236}">
                <a16:creationId xmlns:a16="http://schemas.microsoft.com/office/drawing/2014/main" id="{3A3D3DC5-96DE-264C-84CA-242D44D27DA9}"/>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8500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Photo- White">
    <p:bg>
      <p:bgPr>
        <a:solidFill>
          <a:schemeClr val="bg1"/>
        </a:solidFill>
        <a:effectLst/>
      </p:bgPr>
    </p:bg>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7F31271D-A2C7-4D9D-997A-90942D280A92}"/>
              </a:ext>
            </a:extLst>
          </p:cNvPr>
          <p:cNvSpPr>
            <a:spLocks noGrp="1"/>
          </p:cNvSpPr>
          <p:nvPr>
            <p:ph type="pic" sz="quarter" idx="11"/>
          </p:nvPr>
        </p:nvSpPr>
        <p:spPr bwMode="hidden">
          <a:xfrm>
            <a:off x="0" y="0"/>
            <a:ext cx="12192000"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1828799"/>
            <a:ext cx="5039248" cy="2250831"/>
          </a:xfrm>
        </p:spPr>
        <p:txBody>
          <a:bodyPr anchor="ctr" anchorCtr="0"/>
          <a:lstStyle>
            <a:lvl1pPr algn="l">
              <a:lnSpc>
                <a:spcPts val="5200"/>
              </a:lnSpc>
              <a:defRPr sz="5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7">
            <a:extLst>
              <a:ext uri="{FF2B5EF4-FFF2-40B4-BE49-F238E27FC236}">
                <a16:creationId xmlns:a16="http://schemas.microsoft.com/office/drawing/2014/main" id="{3C256E98-86F8-4E29-8A3E-342953442681}"/>
              </a:ext>
            </a:extLst>
          </p:cNvPr>
          <p:cNvSpPr>
            <a:spLocks noGrp="1"/>
          </p:cNvSpPr>
          <p:nvPr>
            <p:ph type="body" sz="quarter" idx="13" hasCustomPrompt="1"/>
          </p:nvPr>
        </p:nvSpPr>
        <p:spPr>
          <a:xfrm>
            <a:off x="457201" y="4461056"/>
            <a:ext cx="5039248" cy="603313"/>
          </a:xfrm>
        </p:spPr>
        <p:txBody>
          <a:bodyPr lIns="0" tIns="0" rIns="0" bIns="0">
            <a:normAutofit/>
          </a:bodyPr>
          <a:lstStyle>
            <a:lvl1pPr marL="0" indent="0" algn="l">
              <a:lnSpc>
                <a:spcPts val="2200"/>
              </a:lnSpc>
              <a:buNone/>
              <a:defRPr sz="2000" b="1">
                <a:solidFill>
                  <a:schemeClr val="tx1"/>
                </a:solidFill>
                <a:latin typeface="Arial" panose="020B0604020202020204" pitchFamily="34" charset="0"/>
                <a:cs typeface="Arial" panose="020B0604020202020204" pitchFamily="34" charset="0"/>
              </a:defRPr>
            </a:lvl1pPr>
          </a:lstStyle>
          <a:p>
            <a:pPr lvl="0"/>
            <a:r>
              <a:rPr lang="en-US" dirty="0"/>
              <a:t>Edit subtitle</a:t>
            </a:r>
          </a:p>
        </p:txBody>
      </p:sp>
      <p:sp>
        <p:nvSpPr>
          <p:cNvPr id="3" name="Footer Placeholder 2">
            <a:extLst>
              <a:ext uri="{FF2B5EF4-FFF2-40B4-BE49-F238E27FC236}">
                <a16:creationId xmlns:a16="http://schemas.microsoft.com/office/drawing/2014/main" id="{33555883-ED2C-4D78-9DC0-127358DC649A}"/>
              </a:ext>
            </a:extLst>
          </p:cNvPr>
          <p:cNvSpPr>
            <a:spLocks noGrp="1"/>
          </p:cNvSpPr>
          <p:nvPr>
            <p:ph type="ftr" sz="quarter" idx="14"/>
          </p:nvPr>
        </p:nvSpPr>
        <p:spPr/>
        <p:txBody>
          <a:bodyPr/>
          <a:lstStyle>
            <a:lvl1pPr algn="l">
              <a:defRPr>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pic>
        <p:nvPicPr>
          <p:cNvPr id="8" name="Graphic 7">
            <a:extLst>
              <a:ext uri="{FF2B5EF4-FFF2-40B4-BE49-F238E27FC236}">
                <a16:creationId xmlns:a16="http://schemas.microsoft.com/office/drawing/2014/main" id="{8D35FB0C-F1AF-43F8-AF8F-2571C860868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2718" y="405227"/>
            <a:ext cx="1600200" cy="551622"/>
          </a:xfrm>
          <a:prstGeom prst="rect">
            <a:avLst/>
          </a:prstGeom>
        </p:spPr>
      </p:pic>
      <p:sp>
        <p:nvSpPr>
          <p:cNvPr id="10" name="Slide Number Placeholder 4">
            <a:extLst>
              <a:ext uri="{FF2B5EF4-FFF2-40B4-BE49-F238E27FC236}">
                <a16:creationId xmlns:a16="http://schemas.microsoft.com/office/drawing/2014/main" id="{B47C50B5-B385-40F2-ADFA-55F0E769DDCF}"/>
              </a:ext>
            </a:extLst>
          </p:cNvPr>
          <p:cNvSpPr>
            <a:spLocks noGrp="1"/>
          </p:cNvSpPr>
          <p:nvPr>
            <p:ph type="sldNum" sz="quarter" idx="12"/>
          </p:nvPr>
        </p:nvSpPr>
        <p:spPr>
          <a:xfrm>
            <a:off x="8991600" y="6400800"/>
            <a:ext cx="2743200" cy="365125"/>
          </a:xfrm>
        </p:spPr>
        <p:txBody>
          <a:bodyPr/>
          <a:lstStyle>
            <a:lvl1pPr>
              <a:defRPr>
                <a:solidFill>
                  <a:schemeClr val="tx1"/>
                </a:solidFill>
              </a:defRPr>
            </a:lvl1pPr>
          </a:lstStyle>
          <a:p>
            <a:fld id="{857C9BCE-67C3-4E89-9B9C-38CCFE777CF5}" type="slidenum">
              <a:rPr lang="en-US" smtClean="0"/>
              <a:pPr/>
              <a:t>‹#›</a:t>
            </a:fld>
            <a:endParaRPr lang="en-US"/>
          </a:p>
        </p:txBody>
      </p:sp>
      <p:sp>
        <p:nvSpPr>
          <p:cNvPr id="11" name="Subtitle 2">
            <a:extLst>
              <a:ext uri="{FF2B5EF4-FFF2-40B4-BE49-F238E27FC236}">
                <a16:creationId xmlns:a16="http://schemas.microsoft.com/office/drawing/2014/main" id="{2EFC3EC4-6062-4BD6-B484-D2B1504A3217}"/>
              </a:ext>
            </a:extLst>
          </p:cNvPr>
          <p:cNvSpPr>
            <a:spLocks noGrp="1"/>
          </p:cNvSpPr>
          <p:nvPr>
            <p:ph type="subTitle" idx="1" hasCustomPrompt="1"/>
          </p:nvPr>
        </p:nvSpPr>
        <p:spPr>
          <a:xfrm>
            <a:off x="457200" y="5368130"/>
            <a:ext cx="5039248" cy="236540"/>
          </a:xfrm>
        </p:spPr>
        <p:txBody>
          <a:bodyPr lIns="0" tIns="0" rIns="0" bIns="0" anchor="t" anchorCtr="0">
            <a:noAutofit/>
          </a:bodyPr>
          <a:lstStyle>
            <a:lvl1pPr marL="0" indent="0" algn="l">
              <a:spcBef>
                <a:spcPts val="0"/>
              </a:spcBef>
              <a:buNone/>
              <a:defRPr sz="1200" b="1" i="0">
                <a:solidFill>
                  <a:schemeClr val="tx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[Month 00, 0000]</a:t>
            </a:r>
          </a:p>
        </p:txBody>
      </p:sp>
      <p:sp>
        <p:nvSpPr>
          <p:cNvPr id="13" name="TextBox 12">
            <a:extLst>
              <a:ext uri="{FF2B5EF4-FFF2-40B4-BE49-F238E27FC236}">
                <a16:creationId xmlns:a16="http://schemas.microsoft.com/office/drawing/2014/main" id="{351BBE26-222A-F24F-B632-153068273CFE}"/>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87871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ing/subheading-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C6321-0E55-4B2D-8C6C-D2DF2AEFD42D}"/>
              </a:ext>
            </a:extLst>
          </p:cNvPr>
          <p:cNvSpPr>
            <a:spLocks noGrp="1"/>
          </p:cNvSpPr>
          <p:nvPr>
            <p:ph idx="1" hasCustomPrompt="1"/>
          </p:nvPr>
        </p:nvSpPr>
        <p:spPr>
          <a:xfrm>
            <a:off x="457200" y="1839562"/>
            <a:ext cx="11277600" cy="3898048"/>
          </a:xfrm>
        </p:spPr>
        <p:txBody>
          <a:bodyPr lIns="0" tIns="0" rIns="0" bIns="0"/>
          <a:lstStyle>
            <a:lvl1pPr marL="0" indent="0">
              <a:lnSpc>
                <a:spcPct val="100000"/>
              </a:lnSpc>
              <a:buNone/>
              <a:defRPr sz="1200"/>
            </a:lvl1pPr>
            <a:lvl2pPr marL="457189" indent="0">
              <a:lnSpc>
                <a:spcPct val="100000"/>
              </a:lnSpc>
              <a:buNone/>
              <a:defRPr sz="1200"/>
            </a:lvl2pPr>
            <a:lvl3pPr marL="914377" indent="0">
              <a:lnSpc>
                <a:spcPct val="100000"/>
              </a:lnSpc>
              <a:buNone/>
              <a:defRPr sz="1200"/>
            </a:lvl3pPr>
            <a:lvl4pPr marL="1371566" indent="0">
              <a:lnSpc>
                <a:spcPct val="100000"/>
              </a:lnSpc>
              <a:buNone/>
              <a:defRPr sz="1200"/>
            </a:lvl4pPr>
            <a:lvl5pPr marL="1828755" indent="0">
              <a:lnSpc>
                <a:spcPct val="100000"/>
              </a:lnSpc>
              <a:buNone/>
              <a:defRPr sz="12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5" name="Footer Placeholder 4">
            <a:extLst>
              <a:ext uri="{FF2B5EF4-FFF2-40B4-BE49-F238E27FC236}">
                <a16:creationId xmlns:a16="http://schemas.microsoft.com/office/drawing/2014/main" id="{C5171054-62CF-44B2-93EF-E4656819B9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DD106C-0C6A-43E1-9868-B158901286E3}"/>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9" name="Title 1">
            <a:extLst>
              <a:ext uri="{FF2B5EF4-FFF2-40B4-BE49-F238E27FC236}">
                <a16:creationId xmlns:a16="http://schemas.microsoft.com/office/drawing/2014/main" id="{C38836B2-B1D7-4286-A90A-78B51B0EDE02}"/>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DC72F1E4-A976-4CEA-922B-E5C73EDF6356}"/>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8" name="TextBox 7">
            <a:extLst>
              <a:ext uri="{FF2B5EF4-FFF2-40B4-BE49-F238E27FC236}">
                <a16:creationId xmlns:a16="http://schemas.microsoft.com/office/drawing/2014/main" id="{07BE6AF4-EAA7-7A4B-9949-6BC71FC99E2F}"/>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03227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ing- Content-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171054-62CF-44B2-93EF-E4656819B9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DD106C-0C6A-43E1-9868-B158901286E3}"/>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7" name="Content Placeholder 2">
            <a:extLst>
              <a:ext uri="{FF2B5EF4-FFF2-40B4-BE49-F238E27FC236}">
                <a16:creationId xmlns:a16="http://schemas.microsoft.com/office/drawing/2014/main" id="{5F357150-8EA2-4FD8-A229-50140EF1914F}"/>
              </a:ext>
            </a:extLst>
          </p:cNvPr>
          <p:cNvSpPr>
            <a:spLocks noGrp="1"/>
          </p:cNvSpPr>
          <p:nvPr>
            <p:ph idx="1" hasCustomPrompt="1"/>
          </p:nvPr>
        </p:nvSpPr>
        <p:spPr>
          <a:xfrm>
            <a:off x="457200" y="1839562"/>
            <a:ext cx="11277600" cy="3898048"/>
          </a:xfrm>
        </p:spPr>
        <p:txBody>
          <a:bodyPr lIns="0" tIns="0" rIns="0" bIns="0"/>
          <a:lstStyle>
            <a:lvl1pPr marL="0" indent="0">
              <a:lnSpc>
                <a:spcPct val="100000"/>
              </a:lnSpc>
              <a:buNone/>
              <a:defRPr sz="1200"/>
            </a:lvl1pPr>
            <a:lvl2pPr marL="457189" indent="0">
              <a:lnSpc>
                <a:spcPct val="100000"/>
              </a:lnSpc>
              <a:buNone/>
              <a:defRPr sz="1200"/>
            </a:lvl2pPr>
            <a:lvl3pPr marL="914377" indent="0">
              <a:lnSpc>
                <a:spcPct val="100000"/>
              </a:lnSpc>
              <a:buNone/>
              <a:defRPr sz="1200"/>
            </a:lvl3pPr>
            <a:lvl4pPr marL="1371566" indent="0">
              <a:lnSpc>
                <a:spcPct val="100000"/>
              </a:lnSpc>
              <a:buNone/>
              <a:defRPr sz="1200"/>
            </a:lvl4pPr>
            <a:lvl5pPr marL="1828755" indent="0">
              <a:lnSpc>
                <a:spcPct val="100000"/>
              </a:lnSpc>
              <a:buNone/>
              <a:defRPr sz="12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11" name="Title 1">
            <a:extLst>
              <a:ext uri="{FF2B5EF4-FFF2-40B4-BE49-F238E27FC236}">
                <a16:creationId xmlns:a16="http://schemas.microsoft.com/office/drawing/2014/main" id="{CEFBDCEB-5A1B-4803-86C0-0FE0C3998BF9}"/>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8" name="TextBox 7">
            <a:extLst>
              <a:ext uri="{FF2B5EF4-FFF2-40B4-BE49-F238E27FC236}">
                <a16:creationId xmlns:a16="http://schemas.microsoft.com/office/drawing/2014/main" id="{74A906D1-03E6-6949-8284-6A19736B0339}"/>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025873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ing/subheading- Blank- 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5C9C44-9A33-4A57-9421-E42FA49334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F9C9BA-B060-43A8-8A58-DC8EE70ADD4E}"/>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10" name="Title 1">
            <a:extLst>
              <a:ext uri="{FF2B5EF4-FFF2-40B4-BE49-F238E27FC236}">
                <a16:creationId xmlns:a16="http://schemas.microsoft.com/office/drawing/2014/main" id="{50C22533-2CCB-46C6-927F-D562137EE6B6}"/>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B9CD6432-73A5-4585-B50B-4931F85D0A39}"/>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7" name="TextBox 6">
            <a:extLst>
              <a:ext uri="{FF2B5EF4-FFF2-40B4-BE49-F238E27FC236}">
                <a16:creationId xmlns:a16="http://schemas.microsoft.com/office/drawing/2014/main" id="{0D7DD5F3-3FF3-EB47-ADB6-9C29F121CA7F}"/>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894719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ing/subheading- Content/Photo- 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5C9C44-9A33-4A57-9421-E42FA49334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F9C9BA-B060-43A8-8A58-DC8EE70ADD4E}"/>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10" name="Title 1">
            <a:extLst>
              <a:ext uri="{FF2B5EF4-FFF2-40B4-BE49-F238E27FC236}">
                <a16:creationId xmlns:a16="http://schemas.microsoft.com/office/drawing/2014/main" id="{50C22533-2CCB-46C6-927F-D562137EE6B6}"/>
              </a:ext>
            </a:extLst>
          </p:cNvPr>
          <p:cNvSpPr>
            <a:spLocks noGrp="1"/>
          </p:cNvSpPr>
          <p:nvPr>
            <p:ph type="title"/>
          </p:nvPr>
        </p:nvSpPr>
        <p:spPr>
          <a:xfrm>
            <a:off x="457200" y="457200"/>
            <a:ext cx="56388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B9CD6432-73A5-4585-B50B-4931F85D0A39}"/>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7" name="Content Placeholder 2">
            <a:extLst>
              <a:ext uri="{FF2B5EF4-FFF2-40B4-BE49-F238E27FC236}">
                <a16:creationId xmlns:a16="http://schemas.microsoft.com/office/drawing/2014/main" id="{3FD9C597-9F26-428B-8B81-1C55707DB28C}"/>
              </a:ext>
            </a:extLst>
          </p:cNvPr>
          <p:cNvSpPr>
            <a:spLocks noGrp="1"/>
          </p:cNvSpPr>
          <p:nvPr>
            <p:ph sz="half" idx="1" hasCustomPrompt="1"/>
          </p:nvPr>
        </p:nvSpPr>
        <p:spPr>
          <a:xfrm>
            <a:off x="457200" y="2249487"/>
            <a:ext cx="5638800" cy="2359025"/>
          </a:xfrm>
        </p:spPr>
        <p:txBody>
          <a:bodyPr lIns="0" tIns="0" rIns="0" bIns="0"/>
          <a:lstStyle>
            <a:lvl1pPr marL="0" indent="0">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8" name="Picture Placeholder 5">
            <a:extLst>
              <a:ext uri="{FF2B5EF4-FFF2-40B4-BE49-F238E27FC236}">
                <a16:creationId xmlns:a16="http://schemas.microsoft.com/office/drawing/2014/main" id="{1B929735-09EC-4C3A-8774-2E3871F71840}"/>
              </a:ext>
            </a:extLst>
          </p:cNvPr>
          <p:cNvSpPr>
            <a:spLocks noGrp="1"/>
          </p:cNvSpPr>
          <p:nvPr>
            <p:ph type="pic" sz="quarter" idx="14"/>
          </p:nvPr>
        </p:nvSpPr>
        <p:spPr bwMode="hidden">
          <a:xfrm>
            <a:off x="6403850" y="0"/>
            <a:ext cx="5788150"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79D6BA7F-9663-AC45-9C79-A0D351758781}"/>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972819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ing- Blank- 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5C9C44-9A33-4A57-9421-E42FA49334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F9C9BA-B060-43A8-8A58-DC8EE70ADD4E}"/>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10" name="Title 1">
            <a:extLst>
              <a:ext uri="{FF2B5EF4-FFF2-40B4-BE49-F238E27FC236}">
                <a16:creationId xmlns:a16="http://schemas.microsoft.com/office/drawing/2014/main" id="{50C22533-2CCB-46C6-927F-D562137EE6B6}"/>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6" name="TextBox 5">
            <a:extLst>
              <a:ext uri="{FF2B5EF4-FFF2-40B4-BE49-F238E27FC236}">
                <a16:creationId xmlns:a16="http://schemas.microsoft.com/office/drawing/2014/main" id="{021A7C0A-D0DC-C14F-89C9-28A08CFBF318}"/>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4676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1584-F357-42D5-1662-87854C1C3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F0DB7-B72B-EBE4-A63F-DDB20FC88B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0234B-7188-E63F-C832-584CE5C6F94F}"/>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5" name="Footer Placeholder 4">
            <a:extLst>
              <a:ext uri="{FF2B5EF4-FFF2-40B4-BE49-F238E27FC236}">
                <a16:creationId xmlns:a16="http://schemas.microsoft.com/office/drawing/2014/main" id="{E19E59DD-6C95-69FA-80B2-B371819DD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C21CC-85BA-3275-E5B5-8201F1D3484E}"/>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1108227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2CA935-3996-450F-BBA4-3F8F6020F7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0B7C9-C366-49E7-B1D1-76F4BD25BC5C}"/>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6" name="TextBox 5">
            <a:extLst>
              <a:ext uri="{FF2B5EF4-FFF2-40B4-BE49-F238E27FC236}">
                <a16:creationId xmlns:a16="http://schemas.microsoft.com/office/drawing/2014/main" id="{555241A7-13EA-A742-AD64-7ABA186E5610}"/>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43236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ing/subheading- Two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7ACA8-51FD-415F-8BAA-A86425385F8C}"/>
              </a:ext>
            </a:extLst>
          </p:cNvPr>
          <p:cNvSpPr>
            <a:spLocks noGrp="1"/>
          </p:cNvSpPr>
          <p:nvPr>
            <p:ph sz="half" idx="1"/>
          </p:nvPr>
        </p:nvSpPr>
        <p:spPr>
          <a:xfrm>
            <a:off x="457200" y="2260879"/>
            <a:ext cx="5232400" cy="3547068"/>
          </a:xfrm>
        </p:spPr>
        <p:txBody>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D4F4FD3B-BF57-465C-8784-67189EB47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49DD7-CF47-42CC-9A0A-DCA504FF457E}"/>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8" name="Title 1">
            <a:extLst>
              <a:ext uri="{FF2B5EF4-FFF2-40B4-BE49-F238E27FC236}">
                <a16:creationId xmlns:a16="http://schemas.microsoft.com/office/drawing/2014/main" id="{7679C42E-6956-4964-88EB-14E09A963F70}"/>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D790B39A-5EC3-4A43-B22C-5E64FC7C25D2}"/>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10" name="Content Placeholder 2">
            <a:extLst>
              <a:ext uri="{FF2B5EF4-FFF2-40B4-BE49-F238E27FC236}">
                <a16:creationId xmlns:a16="http://schemas.microsoft.com/office/drawing/2014/main" id="{2739C495-43B0-4454-925B-6D53BC073DA0}"/>
              </a:ext>
            </a:extLst>
          </p:cNvPr>
          <p:cNvSpPr>
            <a:spLocks noGrp="1"/>
          </p:cNvSpPr>
          <p:nvPr>
            <p:ph sz="half" idx="14"/>
          </p:nvPr>
        </p:nvSpPr>
        <p:spPr>
          <a:xfrm>
            <a:off x="6502402" y="2260879"/>
            <a:ext cx="5232400" cy="3547068"/>
          </a:xfrm>
        </p:spPr>
        <p:txBody>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86B28A09-3292-1F44-B361-1DE7063C07BA}"/>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018295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ing/subheading- Comparison-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7C8886-5B4F-445E-882D-F8827B62B03B}"/>
              </a:ext>
            </a:extLst>
          </p:cNvPr>
          <p:cNvSpPr>
            <a:spLocks noGrp="1"/>
          </p:cNvSpPr>
          <p:nvPr>
            <p:ph type="body" idx="1"/>
          </p:nvPr>
        </p:nvSpPr>
        <p:spPr>
          <a:xfrm>
            <a:off x="457200" y="1828800"/>
            <a:ext cx="5232400" cy="411956"/>
          </a:xfrm>
        </p:spPr>
        <p:txBody>
          <a:bodyPr lIns="0" tIns="0" rIns="0" bIns="0" anchor="b"/>
          <a:lstStyle>
            <a:lvl1pPr marL="0" indent="0">
              <a:buNone/>
              <a:defRPr sz="16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E63411FA-2CDF-4949-9EEE-39CF866FA6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342E9-165E-4C53-BC72-671AA52D05E8}"/>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11" name="Title 1">
            <a:extLst>
              <a:ext uri="{FF2B5EF4-FFF2-40B4-BE49-F238E27FC236}">
                <a16:creationId xmlns:a16="http://schemas.microsoft.com/office/drawing/2014/main" id="{EB4743EE-895C-4696-A5F0-2702D61F1383}"/>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12" name="Text Placeholder 7">
            <a:extLst>
              <a:ext uri="{FF2B5EF4-FFF2-40B4-BE49-F238E27FC236}">
                <a16:creationId xmlns:a16="http://schemas.microsoft.com/office/drawing/2014/main" id="{8768D562-B521-4515-92A8-72C041D8D65B}"/>
              </a:ext>
            </a:extLst>
          </p:cNvPr>
          <p:cNvSpPr>
            <a:spLocks noGrp="1"/>
          </p:cNvSpPr>
          <p:nvPr>
            <p:ph type="body" sz="quarter" idx="14" hasCustomPrompt="1"/>
          </p:nvPr>
        </p:nvSpPr>
        <p:spPr>
          <a:xfrm>
            <a:off x="457200" y="1460092"/>
            <a:ext cx="112776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14" name="Content Placeholder 2">
            <a:extLst>
              <a:ext uri="{FF2B5EF4-FFF2-40B4-BE49-F238E27FC236}">
                <a16:creationId xmlns:a16="http://schemas.microsoft.com/office/drawing/2014/main" id="{9DEC6383-1879-495D-A085-AC738E857165}"/>
              </a:ext>
            </a:extLst>
          </p:cNvPr>
          <p:cNvSpPr>
            <a:spLocks noGrp="1"/>
          </p:cNvSpPr>
          <p:nvPr>
            <p:ph sz="half" idx="15"/>
          </p:nvPr>
        </p:nvSpPr>
        <p:spPr>
          <a:xfrm>
            <a:off x="457200" y="2260879"/>
            <a:ext cx="5232400" cy="3547068"/>
          </a:xfrm>
        </p:spPr>
        <p:txBody>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4DA43303-4061-4598-B636-58BADACF6FF6}"/>
              </a:ext>
            </a:extLst>
          </p:cNvPr>
          <p:cNvSpPr>
            <a:spLocks noGrp="1"/>
          </p:cNvSpPr>
          <p:nvPr>
            <p:ph sz="half" idx="16"/>
          </p:nvPr>
        </p:nvSpPr>
        <p:spPr>
          <a:xfrm>
            <a:off x="6502402" y="2260879"/>
            <a:ext cx="5232400" cy="3547068"/>
          </a:xfrm>
        </p:spPr>
        <p:txBody>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824C2925-73EC-4680-A9E5-E45C36CF17A1}"/>
              </a:ext>
            </a:extLst>
          </p:cNvPr>
          <p:cNvSpPr>
            <a:spLocks noGrp="1"/>
          </p:cNvSpPr>
          <p:nvPr>
            <p:ph type="body" idx="17"/>
          </p:nvPr>
        </p:nvSpPr>
        <p:spPr>
          <a:xfrm>
            <a:off x="6502402" y="1828800"/>
            <a:ext cx="5232400" cy="411956"/>
          </a:xfrm>
        </p:spPr>
        <p:txBody>
          <a:bodyPr lIns="0" tIns="0" rIns="0" bIns="0" anchor="b"/>
          <a:lstStyle>
            <a:lvl1pPr marL="0" indent="0">
              <a:buNone/>
              <a:defRPr sz="16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Box 12">
            <a:extLst>
              <a:ext uri="{FF2B5EF4-FFF2-40B4-BE49-F238E27FC236}">
                <a16:creationId xmlns:a16="http://schemas.microsoft.com/office/drawing/2014/main" id="{FF983F99-0BD6-0141-94BC-A957530DC9F8}"/>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723692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ing/subheading- Left text- White">
    <p:bg>
      <p:bgPr>
        <a:solidFill>
          <a:schemeClr val="bg1"/>
        </a:solidFill>
        <a:effectLst/>
      </p:bgPr>
    </p:bg>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21D96AD-CD6B-440A-859D-95B457A45173}"/>
              </a:ext>
            </a:extLst>
          </p:cNvPr>
          <p:cNvSpPr>
            <a:spLocks noGrp="1"/>
          </p:cNvSpPr>
          <p:nvPr>
            <p:ph type="ftr" sz="quarter" idx="11"/>
          </p:nvPr>
        </p:nvSpPr>
        <p:spPr>
          <a:xfrm>
            <a:off x="457200" y="5943600"/>
            <a:ext cx="4114800" cy="236539"/>
          </a:xfrm>
        </p:spPr>
        <p:txBody>
          <a:bodyPr/>
          <a:lstStyle/>
          <a:p>
            <a:endParaRPr lang="en-US"/>
          </a:p>
        </p:txBody>
      </p:sp>
      <p:sp>
        <p:nvSpPr>
          <p:cNvPr id="9" name="Slide Number Placeholder 4">
            <a:extLst>
              <a:ext uri="{FF2B5EF4-FFF2-40B4-BE49-F238E27FC236}">
                <a16:creationId xmlns:a16="http://schemas.microsoft.com/office/drawing/2014/main" id="{8E9B7BB1-D8D6-4912-A5A7-4E2BE2EB86C7}"/>
              </a:ext>
            </a:extLst>
          </p:cNvPr>
          <p:cNvSpPr>
            <a:spLocks noGrp="1"/>
          </p:cNvSpPr>
          <p:nvPr>
            <p:ph type="sldNum" sz="quarter" idx="12"/>
          </p:nvPr>
        </p:nvSpPr>
        <p:spPr>
          <a:xfrm>
            <a:off x="8991600" y="6400800"/>
            <a:ext cx="2743200" cy="365125"/>
          </a:xfrm>
        </p:spPr>
        <p:txBody>
          <a:bodyPr/>
          <a:lstStyle/>
          <a:p>
            <a:fld id="{857C9BCE-67C3-4E89-9B9C-38CCFE777CF5}" type="slidenum">
              <a:rPr lang="en-US" smtClean="0"/>
              <a:t>‹#›</a:t>
            </a:fld>
            <a:endParaRPr lang="en-US"/>
          </a:p>
        </p:txBody>
      </p:sp>
      <p:sp>
        <p:nvSpPr>
          <p:cNvPr id="11" name="Title 1">
            <a:extLst>
              <a:ext uri="{FF2B5EF4-FFF2-40B4-BE49-F238E27FC236}">
                <a16:creationId xmlns:a16="http://schemas.microsoft.com/office/drawing/2014/main" id="{EE829E80-470B-4E8B-AEC2-D6A86CFC2B2D}"/>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6A4CDB8-E884-4B92-A1F7-8C9FF7B6214F}"/>
              </a:ext>
            </a:extLst>
          </p:cNvPr>
          <p:cNvSpPr>
            <a:spLocks noGrp="1"/>
          </p:cNvSpPr>
          <p:nvPr>
            <p:ph sz="half" idx="23" hasCustomPrompt="1"/>
          </p:nvPr>
        </p:nvSpPr>
        <p:spPr>
          <a:xfrm>
            <a:off x="457200" y="2041153"/>
            <a:ext cx="3346704" cy="3737347"/>
          </a:xfrm>
        </p:spPr>
        <p:txBody>
          <a:bodyPr lIns="0" tIns="0" rIns="0" bIns="0"/>
          <a:lstStyle>
            <a:lvl1pPr marL="0" indent="0">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2" name="Text Placeholder 7">
            <a:extLst>
              <a:ext uri="{FF2B5EF4-FFF2-40B4-BE49-F238E27FC236}">
                <a16:creationId xmlns:a16="http://schemas.microsoft.com/office/drawing/2014/main" id="{45640513-DB1D-470B-A507-DD5C36D6DECE}"/>
              </a:ext>
            </a:extLst>
          </p:cNvPr>
          <p:cNvSpPr>
            <a:spLocks noGrp="1"/>
          </p:cNvSpPr>
          <p:nvPr>
            <p:ph type="body" sz="quarter" idx="13" hasCustomPrompt="1"/>
          </p:nvPr>
        </p:nvSpPr>
        <p:spPr>
          <a:xfrm>
            <a:off x="457200" y="1460092"/>
            <a:ext cx="52324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13" name="TextBox 12">
            <a:extLst>
              <a:ext uri="{FF2B5EF4-FFF2-40B4-BE49-F238E27FC236}">
                <a16:creationId xmlns:a16="http://schemas.microsoft.com/office/drawing/2014/main" id="{6883AACD-72D9-6548-8128-5DBB4268C77F}"/>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829051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ing- Two Content Subheading- Whit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4F0BED4-A3B9-9146-B29F-401E7C5560FB}"/>
              </a:ext>
            </a:extLst>
          </p:cNvPr>
          <p:cNvSpPr>
            <a:spLocks noGrp="1"/>
          </p:cNvSpPr>
          <p:nvPr>
            <p:ph sz="half" idx="1" hasCustomPrompt="1"/>
          </p:nvPr>
        </p:nvSpPr>
        <p:spPr>
          <a:xfrm>
            <a:off x="457200" y="3352800"/>
            <a:ext cx="5232400" cy="2359025"/>
          </a:xfrm>
        </p:spPr>
        <p:txBody>
          <a:bodyPr lIns="0" tIns="0" rIns="0" bIns="0"/>
          <a:lstStyle>
            <a:lvl1pPr marL="0" indent="0">
              <a:buNone/>
              <a:defRPr sz="12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6" name="Content Placeholder 3">
            <a:extLst>
              <a:ext uri="{FF2B5EF4-FFF2-40B4-BE49-F238E27FC236}">
                <a16:creationId xmlns:a16="http://schemas.microsoft.com/office/drawing/2014/main" id="{94F0BF94-6618-4C4F-8478-422E23553CC0}"/>
              </a:ext>
            </a:extLst>
          </p:cNvPr>
          <p:cNvSpPr>
            <a:spLocks noGrp="1"/>
          </p:cNvSpPr>
          <p:nvPr>
            <p:ph sz="half" idx="2" hasCustomPrompt="1"/>
          </p:nvPr>
        </p:nvSpPr>
        <p:spPr>
          <a:xfrm>
            <a:off x="6502400" y="3352800"/>
            <a:ext cx="5232400" cy="2359025"/>
          </a:xfrm>
        </p:spPr>
        <p:txBody>
          <a:bodyPr lIns="0" tIns="0" rIns="0" bIns="0"/>
          <a:lstStyle>
            <a:lvl1pPr marL="0" indent="0">
              <a:buNone/>
              <a:defRPr sz="1200"/>
            </a:lvl1pPr>
          </a:lstStyle>
          <a:p>
            <a:pPr lvl="0"/>
            <a:r>
              <a:rPr lang="en-US" dirty="0"/>
              <a:t>Edit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facilisi.eet</a:t>
            </a:r>
            <a:r>
              <a:rPr lang="en-US" dirty="0"/>
              <a:t> dolore Master text style.</a:t>
            </a:r>
          </a:p>
        </p:txBody>
      </p:sp>
      <p:sp>
        <p:nvSpPr>
          <p:cNvPr id="8" name="Footer Placeholder 3">
            <a:extLst>
              <a:ext uri="{FF2B5EF4-FFF2-40B4-BE49-F238E27FC236}">
                <a16:creationId xmlns:a16="http://schemas.microsoft.com/office/drawing/2014/main" id="{C655E1A6-79C3-493B-9E68-C57B898A50A8}"/>
              </a:ext>
            </a:extLst>
          </p:cNvPr>
          <p:cNvSpPr>
            <a:spLocks noGrp="1"/>
          </p:cNvSpPr>
          <p:nvPr>
            <p:ph type="ftr" sz="quarter" idx="3"/>
          </p:nvPr>
        </p:nvSpPr>
        <p:spPr>
          <a:xfrm>
            <a:off x="457200" y="6033587"/>
            <a:ext cx="3373419" cy="274742"/>
          </a:xfrm>
          <a:prstGeom prst="rect">
            <a:avLst/>
          </a:prstGeom>
        </p:spPr>
        <p:txBody>
          <a:bodyPr vert="horz" lIns="0" tIns="0" rIns="0" bIns="0" rtlCol="0" anchor="ctr"/>
          <a:lstStyle>
            <a:lvl1pPr algn="l">
              <a:defRPr sz="700">
                <a:solidFill>
                  <a:schemeClr val="bg1">
                    <a:lumMod val="65000"/>
                  </a:schemeClr>
                </a:solidFill>
              </a:defRPr>
            </a:lvl1pPr>
          </a:lstStyle>
          <a:p>
            <a:endParaRPr lang="en-US" dirty="0"/>
          </a:p>
        </p:txBody>
      </p:sp>
      <p:sp>
        <p:nvSpPr>
          <p:cNvPr id="9" name="Title 1">
            <a:extLst>
              <a:ext uri="{FF2B5EF4-FFF2-40B4-BE49-F238E27FC236}">
                <a16:creationId xmlns:a16="http://schemas.microsoft.com/office/drawing/2014/main" id="{48983036-A1B9-4AFB-8177-BFF90C41979B}"/>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tx1"/>
                </a:solidFill>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E49CF587-D3E6-4A94-8584-FABC234AB462}"/>
              </a:ext>
            </a:extLst>
          </p:cNvPr>
          <p:cNvSpPr>
            <a:spLocks noGrp="1"/>
          </p:cNvSpPr>
          <p:nvPr>
            <p:ph type="body" sz="quarter" idx="13" hasCustomPrompt="1"/>
          </p:nvPr>
        </p:nvSpPr>
        <p:spPr>
          <a:xfrm>
            <a:off x="457200" y="2883445"/>
            <a:ext cx="5232400" cy="360400"/>
          </a:xfrm>
        </p:spPr>
        <p:txBody>
          <a:bodyPr lIns="0" tIns="0" rIns="0" bIns="0" anchor="t" anchorCtr="0">
            <a:noAutofit/>
          </a:bodyPr>
          <a:lstStyle>
            <a:lvl1pPr marL="0" indent="0">
              <a:lnSpc>
                <a:spcPts val="2200"/>
              </a:lnSpc>
              <a:buNone/>
              <a:defRPr sz="2000" b="1">
                <a:solidFill>
                  <a:schemeClr val="tx1"/>
                </a:solidFill>
              </a:defRPr>
            </a:lvl1pPr>
          </a:lstStyle>
          <a:p>
            <a:pPr lvl="0"/>
            <a:r>
              <a:rPr lang="en-US" dirty="0"/>
              <a:t>Edit subtitle</a:t>
            </a:r>
          </a:p>
        </p:txBody>
      </p:sp>
      <p:sp>
        <p:nvSpPr>
          <p:cNvPr id="11" name="Slide Number Placeholder 4">
            <a:extLst>
              <a:ext uri="{FF2B5EF4-FFF2-40B4-BE49-F238E27FC236}">
                <a16:creationId xmlns:a16="http://schemas.microsoft.com/office/drawing/2014/main" id="{869A065B-9314-4AFF-A8B4-95F1046B8EAB}"/>
              </a:ext>
            </a:extLst>
          </p:cNvPr>
          <p:cNvSpPr>
            <a:spLocks noGrp="1"/>
          </p:cNvSpPr>
          <p:nvPr>
            <p:ph type="sldNum" sz="quarter" idx="12"/>
          </p:nvPr>
        </p:nvSpPr>
        <p:spPr>
          <a:xfrm>
            <a:off x="8991600" y="6400800"/>
            <a:ext cx="2743200" cy="365125"/>
          </a:xfrm>
        </p:spPr>
        <p:txBody>
          <a:bodyPr/>
          <a:lstStyle>
            <a:lvl1pPr>
              <a:defRPr>
                <a:solidFill>
                  <a:schemeClr val="tx1"/>
                </a:solidFill>
              </a:defRPr>
            </a:lvl1pPr>
          </a:lstStyle>
          <a:p>
            <a:fld id="{857C9BCE-67C3-4E89-9B9C-38CCFE777CF5}" type="slidenum">
              <a:rPr lang="en-US" smtClean="0"/>
              <a:pPr/>
              <a:t>‹#›</a:t>
            </a:fld>
            <a:endParaRPr lang="en-US"/>
          </a:p>
        </p:txBody>
      </p:sp>
      <p:sp>
        <p:nvSpPr>
          <p:cNvPr id="13" name="TextBox 12">
            <a:extLst>
              <a:ext uri="{FF2B5EF4-FFF2-40B4-BE49-F238E27FC236}">
                <a16:creationId xmlns:a16="http://schemas.microsoft.com/office/drawing/2014/main" id="{1EA29073-3E65-2E4C-B674-1B0D3EC2FF1A}"/>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34843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ading- Three content w/ Photos-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B458B68-EFD1-4961-AC20-B9EFCD6461D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A91FEDE0-C41E-44F1-BE6E-DA6ADBC46386}"/>
              </a:ext>
            </a:extLst>
          </p:cNvPr>
          <p:cNvSpPr>
            <a:spLocks noGrp="1"/>
          </p:cNvSpPr>
          <p:nvPr>
            <p:ph type="sldNum" sz="quarter" idx="11"/>
          </p:nvPr>
        </p:nvSpPr>
        <p:spPr/>
        <p:txBody>
          <a:bodyPr/>
          <a:lstStyle/>
          <a:p>
            <a:fld id="{857C9BCE-67C3-4E89-9B9C-38CCFE777CF5}" type="slidenum">
              <a:rPr lang="en-US" smtClean="0"/>
              <a:pPr/>
              <a:t>‹#›</a:t>
            </a:fld>
            <a:endParaRPr lang="en-US"/>
          </a:p>
        </p:txBody>
      </p:sp>
      <p:sp>
        <p:nvSpPr>
          <p:cNvPr id="5" name="Content Placeholder 2">
            <a:extLst>
              <a:ext uri="{FF2B5EF4-FFF2-40B4-BE49-F238E27FC236}">
                <a16:creationId xmlns:a16="http://schemas.microsoft.com/office/drawing/2014/main" id="{0FC0B14C-965F-4B2B-B25A-2B8AC4ED5567}"/>
              </a:ext>
            </a:extLst>
          </p:cNvPr>
          <p:cNvSpPr>
            <a:spLocks noGrp="1"/>
          </p:cNvSpPr>
          <p:nvPr>
            <p:ph sz="half" idx="1"/>
          </p:nvPr>
        </p:nvSpPr>
        <p:spPr>
          <a:xfrm>
            <a:off x="457200" y="4495800"/>
            <a:ext cx="3346704" cy="1444624"/>
          </a:xfrm>
        </p:spPr>
        <p:txBody>
          <a:bodyPr lIns="0" tIns="0" rIns="0" bIns="0"/>
          <a:lstStyle>
            <a:lvl1pPr marL="0" indent="0">
              <a:buNone/>
              <a:defRPr sz="12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D3C58D92-3B5D-415E-A3C8-CF7E533574DD}"/>
              </a:ext>
            </a:extLst>
          </p:cNvPr>
          <p:cNvSpPr>
            <a:spLocks noGrp="1"/>
          </p:cNvSpPr>
          <p:nvPr>
            <p:ph sz="half" idx="14" hasCustomPrompt="1"/>
          </p:nvPr>
        </p:nvSpPr>
        <p:spPr>
          <a:xfrm>
            <a:off x="457200" y="4114800"/>
            <a:ext cx="3346704" cy="307720"/>
          </a:xfrm>
        </p:spPr>
        <p:txBody>
          <a:bodyPr lIns="0" tIns="0" rIns="0" bIns="0"/>
          <a:lstStyle>
            <a:lvl1pPr marL="0" indent="0">
              <a:buNone/>
              <a:defRPr sz="1600" b="1">
                <a:solidFill>
                  <a:schemeClr val="tx1"/>
                </a:solidFill>
              </a:defRPr>
            </a:lvl1pPr>
          </a:lstStyle>
          <a:p>
            <a:pPr lvl="0"/>
            <a:r>
              <a:rPr lang="en-US" dirty="0"/>
              <a:t>Subhead</a:t>
            </a:r>
          </a:p>
        </p:txBody>
      </p:sp>
      <p:sp>
        <p:nvSpPr>
          <p:cNvPr id="7" name="Content Placeholder 2">
            <a:extLst>
              <a:ext uri="{FF2B5EF4-FFF2-40B4-BE49-F238E27FC236}">
                <a16:creationId xmlns:a16="http://schemas.microsoft.com/office/drawing/2014/main" id="{F5EB9473-4DE2-4177-9E51-F311E1242569}"/>
              </a:ext>
            </a:extLst>
          </p:cNvPr>
          <p:cNvSpPr>
            <a:spLocks noGrp="1"/>
          </p:cNvSpPr>
          <p:nvPr>
            <p:ph sz="half" idx="17" hasCustomPrompt="1"/>
          </p:nvPr>
        </p:nvSpPr>
        <p:spPr>
          <a:xfrm>
            <a:off x="4416552" y="4114800"/>
            <a:ext cx="3346704" cy="307720"/>
          </a:xfrm>
        </p:spPr>
        <p:txBody>
          <a:bodyPr lIns="0" tIns="0" rIns="0" bIns="0"/>
          <a:lstStyle>
            <a:lvl1pPr marL="0" indent="0">
              <a:buNone/>
              <a:defRPr sz="1600" b="1">
                <a:solidFill>
                  <a:schemeClr val="tx1"/>
                </a:solidFill>
              </a:defRPr>
            </a:lvl1pPr>
          </a:lstStyle>
          <a:p>
            <a:pPr lvl="0"/>
            <a:r>
              <a:rPr lang="en-US" dirty="0"/>
              <a:t>Subhead</a:t>
            </a:r>
          </a:p>
        </p:txBody>
      </p:sp>
      <p:sp>
        <p:nvSpPr>
          <p:cNvPr id="8" name="Content Placeholder 2">
            <a:extLst>
              <a:ext uri="{FF2B5EF4-FFF2-40B4-BE49-F238E27FC236}">
                <a16:creationId xmlns:a16="http://schemas.microsoft.com/office/drawing/2014/main" id="{54481031-E60A-4D6A-BC8A-F91C5D6933D1}"/>
              </a:ext>
            </a:extLst>
          </p:cNvPr>
          <p:cNvSpPr>
            <a:spLocks noGrp="1"/>
          </p:cNvSpPr>
          <p:nvPr>
            <p:ph sz="half" idx="18" hasCustomPrompt="1"/>
          </p:nvPr>
        </p:nvSpPr>
        <p:spPr>
          <a:xfrm>
            <a:off x="8388096" y="4114800"/>
            <a:ext cx="3346704" cy="307720"/>
          </a:xfrm>
        </p:spPr>
        <p:txBody>
          <a:bodyPr lIns="0" tIns="0" rIns="0" bIns="0"/>
          <a:lstStyle>
            <a:lvl1pPr marL="0" indent="0">
              <a:buNone/>
              <a:defRPr sz="1600" b="1">
                <a:solidFill>
                  <a:schemeClr val="tx1"/>
                </a:solidFill>
              </a:defRPr>
            </a:lvl1pPr>
          </a:lstStyle>
          <a:p>
            <a:pPr lvl="0"/>
            <a:r>
              <a:rPr lang="en-US" dirty="0"/>
              <a:t>Subhead</a:t>
            </a:r>
          </a:p>
        </p:txBody>
      </p:sp>
      <p:sp>
        <p:nvSpPr>
          <p:cNvPr id="9" name="Content Placeholder 2">
            <a:extLst>
              <a:ext uri="{FF2B5EF4-FFF2-40B4-BE49-F238E27FC236}">
                <a16:creationId xmlns:a16="http://schemas.microsoft.com/office/drawing/2014/main" id="{093CC2CA-B04B-441D-A780-9924E1C372EB}"/>
              </a:ext>
            </a:extLst>
          </p:cNvPr>
          <p:cNvSpPr>
            <a:spLocks noGrp="1"/>
          </p:cNvSpPr>
          <p:nvPr>
            <p:ph sz="half" idx="19"/>
          </p:nvPr>
        </p:nvSpPr>
        <p:spPr>
          <a:xfrm>
            <a:off x="4416552" y="4495800"/>
            <a:ext cx="3346704" cy="1444624"/>
          </a:xfrm>
        </p:spPr>
        <p:txBody>
          <a:bodyPr lIns="0" tIns="0" rIns="0" bIns="0"/>
          <a:lstStyle>
            <a:lvl1pPr marL="0" indent="0">
              <a:buNone/>
              <a:defRPr sz="1200">
                <a:solidFill>
                  <a:schemeClr val="tx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166A3CC8-AF07-409A-AF96-5CFFA5A0B9AA}"/>
              </a:ext>
            </a:extLst>
          </p:cNvPr>
          <p:cNvSpPr>
            <a:spLocks noGrp="1"/>
          </p:cNvSpPr>
          <p:nvPr>
            <p:ph sz="half" idx="20"/>
          </p:nvPr>
        </p:nvSpPr>
        <p:spPr>
          <a:xfrm>
            <a:off x="8385048" y="4495800"/>
            <a:ext cx="3346704" cy="1444624"/>
          </a:xfrm>
        </p:spPr>
        <p:txBody>
          <a:bodyPr lIns="0" tIns="0" rIns="0" bIns="0"/>
          <a:lstStyle>
            <a:lvl1pPr marL="0" indent="0">
              <a:buNone/>
              <a:defRPr sz="1200">
                <a:solidFill>
                  <a:schemeClr val="tx1"/>
                </a:solidFill>
              </a:defRPr>
            </a:lvl1pPr>
          </a:lstStyle>
          <a:p>
            <a:pPr lvl="0"/>
            <a:r>
              <a:rPr lang="en-US"/>
              <a:t>Click to edit Master text styles</a:t>
            </a:r>
          </a:p>
        </p:txBody>
      </p:sp>
      <p:sp>
        <p:nvSpPr>
          <p:cNvPr id="11" name="Picture Placeholder 5">
            <a:extLst>
              <a:ext uri="{FF2B5EF4-FFF2-40B4-BE49-F238E27FC236}">
                <a16:creationId xmlns:a16="http://schemas.microsoft.com/office/drawing/2014/main" id="{2E36A2F4-0871-4C49-BCAC-E255CA0AD204}"/>
              </a:ext>
            </a:extLst>
          </p:cNvPr>
          <p:cNvSpPr>
            <a:spLocks noGrp="1"/>
          </p:cNvSpPr>
          <p:nvPr>
            <p:ph type="pic" sz="quarter" idx="21"/>
          </p:nvPr>
        </p:nvSpPr>
        <p:spPr bwMode="hidden">
          <a:xfrm>
            <a:off x="457200" y="2386584"/>
            <a:ext cx="3346704" cy="1577721"/>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2" name="Picture Placeholder 5">
            <a:extLst>
              <a:ext uri="{FF2B5EF4-FFF2-40B4-BE49-F238E27FC236}">
                <a16:creationId xmlns:a16="http://schemas.microsoft.com/office/drawing/2014/main" id="{D7798985-5F0A-4DED-BCAB-048CA24E74BD}"/>
              </a:ext>
            </a:extLst>
          </p:cNvPr>
          <p:cNvSpPr>
            <a:spLocks noGrp="1"/>
          </p:cNvSpPr>
          <p:nvPr>
            <p:ph type="pic" sz="quarter" idx="22"/>
          </p:nvPr>
        </p:nvSpPr>
        <p:spPr bwMode="hidden">
          <a:xfrm>
            <a:off x="4416552" y="2386584"/>
            <a:ext cx="3346704" cy="1577721"/>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3" name="Picture Placeholder 5">
            <a:extLst>
              <a:ext uri="{FF2B5EF4-FFF2-40B4-BE49-F238E27FC236}">
                <a16:creationId xmlns:a16="http://schemas.microsoft.com/office/drawing/2014/main" id="{F88DA16B-1D30-40C3-AF15-B3EA82154817}"/>
              </a:ext>
            </a:extLst>
          </p:cNvPr>
          <p:cNvSpPr>
            <a:spLocks noGrp="1"/>
          </p:cNvSpPr>
          <p:nvPr>
            <p:ph type="pic" sz="quarter" idx="23"/>
          </p:nvPr>
        </p:nvSpPr>
        <p:spPr bwMode="hidden">
          <a:xfrm>
            <a:off x="8385048" y="2386584"/>
            <a:ext cx="3346704" cy="1577721"/>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4" name="Title 1">
            <a:extLst>
              <a:ext uri="{FF2B5EF4-FFF2-40B4-BE49-F238E27FC236}">
                <a16:creationId xmlns:a16="http://schemas.microsoft.com/office/drawing/2014/main" id="{DCDE7B1B-8904-4797-868D-DEBC2812B919}"/>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16" name="TextBox 15">
            <a:extLst>
              <a:ext uri="{FF2B5EF4-FFF2-40B4-BE49-F238E27FC236}">
                <a16:creationId xmlns:a16="http://schemas.microsoft.com/office/drawing/2014/main" id="{71523790-A083-1640-8372-EFE3A1FFE016}"/>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457603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ing- Four content-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2CA935-3996-450F-BBA4-3F8F6020F7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0B7C9-C366-49E7-B1D1-76F4BD25BC5C}"/>
              </a:ext>
            </a:extLst>
          </p:cNvPr>
          <p:cNvSpPr>
            <a:spLocks noGrp="1"/>
          </p:cNvSpPr>
          <p:nvPr>
            <p:ph type="sldNum" sz="quarter" idx="12"/>
          </p:nvPr>
        </p:nvSpPr>
        <p:spPr/>
        <p:txBody>
          <a:bodyPr/>
          <a:lstStyle/>
          <a:p>
            <a:fld id="{857C9BCE-67C3-4E89-9B9C-38CCFE777CF5}" type="slidenum">
              <a:rPr lang="en-US" smtClean="0"/>
              <a:t>‹#›</a:t>
            </a:fld>
            <a:endParaRPr lang="en-US"/>
          </a:p>
        </p:txBody>
      </p:sp>
      <p:sp>
        <p:nvSpPr>
          <p:cNvPr id="8" name="Content Placeholder 2">
            <a:extLst>
              <a:ext uri="{FF2B5EF4-FFF2-40B4-BE49-F238E27FC236}">
                <a16:creationId xmlns:a16="http://schemas.microsoft.com/office/drawing/2014/main" id="{D52187DF-ACE8-49FB-B6CC-7FFE6950E296}"/>
              </a:ext>
            </a:extLst>
          </p:cNvPr>
          <p:cNvSpPr>
            <a:spLocks noGrp="1"/>
          </p:cNvSpPr>
          <p:nvPr>
            <p:ph sz="half" idx="1"/>
          </p:nvPr>
        </p:nvSpPr>
        <p:spPr>
          <a:xfrm>
            <a:off x="457200" y="4035425"/>
            <a:ext cx="2359025" cy="1750776"/>
          </a:xfrm>
        </p:spPr>
        <p:txBody>
          <a:bodyPr lIns="0" tIns="0" rIns="0" bIns="0"/>
          <a:lstStyle>
            <a:lvl1pPr marL="0" indent="0">
              <a:lnSpc>
                <a:spcPct val="100000"/>
              </a:lnSpc>
              <a:spcBef>
                <a:spcPts val="0"/>
              </a:spcBef>
              <a:buNone/>
              <a:defRPr sz="1200">
                <a:solidFill>
                  <a:schemeClr val="tx1"/>
                </a:solidFill>
              </a:defRPr>
            </a:lvl1pPr>
            <a:lvl2pPr marL="457200" indent="0">
              <a:buNone/>
              <a:defRPr/>
            </a:lvl2pPr>
            <a:lvl3pPr marL="914400" indent="0">
              <a:buNone/>
              <a:defRPr/>
            </a:lvl3pPr>
          </a:lstStyle>
          <a:p>
            <a:pPr lvl="0"/>
            <a:r>
              <a:rPr lang="en-US"/>
              <a:t>Click to edit Master text styles</a:t>
            </a:r>
          </a:p>
        </p:txBody>
      </p:sp>
      <p:sp>
        <p:nvSpPr>
          <p:cNvPr id="9" name="Content Placeholder 3">
            <a:extLst>
              <a:ext uri="{FF2B5EF4-FFF2-40B4-BE49-F238E27FC236}">
                <a16:creationId xmlns:a16="http://schemas.microsoft.com/office/drawing/2014/main" id="{98BAFC81-5751-4364-8FF9-8661F135A29A}"/>
              </a:ext>
            </a:extLst>
          </p:cNvPr>
          <p:cNvSpPr>
            <a:spLocks noGrp="1"/>
          </p:cNvSpPr>
          <p:nvPr>
            <p:ph sz="half" idx="2"/>
          </p:nvPr>
        </p:nvSpPr>
        <p:spPr>
          <a:xfrm>
            <a:off x="3425825" y="4035425"/>
            <a:ext cx="2359025" cy="1750776"/>
          </a:xfrm>
        </p:spPr>
        <p:txBody>
          <a:bodyPr lIns="0" tIns="0" rIns="0" bIns="0"/>
          <a:lstStyle>
            <a:lvl1pPr marL="0" indent="0">
              <a:lnSpc>
                <a:spcPct val="100000"/>
              </a:lnSpc>
              <a:spcBef>
                <a:spcPts val="0"/>
              </a:spcBef>
              <a:buNone/>
              <a:defRPr sz="1200">
                <a:solidFill>
                  <a:schemeClr val="tx1"/>
                </a:solidFill>
              </a:defRPr>
            </a:lvl1pPr>
          </a:lstStyle>
          <a:p>
            <a:pPr lvl="0"/>
            <a:r>
              <a:rPr lang="en-US"/>
              <a:t>Click to edit Master text styles</a:t>
            </a:r>
          </a:p>
        </p:txBody>
      </p:sp>
      <p:sp>
        <p:nvSpPr>
          <p:cNvPr id="10" name="Content Placeholder 5">
            <a:extLst>
              <a:ext uri="{FF2B5EF4-FFF2-40B4-BE49-F238E27FC236}">
                <a16:creationId xmlns:a16="http://schemas.microsoft.com/office/drawing/2014/main" id="{7551C339-B836-4FB8-8F43-D316C98F0F73}"/>
              </a:ext>
            </a:extLst>
          </p:cNvPr>
          <p:cNvSpPr>
            <a:spLocks noGrp="1"/>
          </p:cNvSpPr>
          <p:nvPr>
            <p:ph sz="quarter" idx="13"/>
          </p:nvPr>
        </p:nvSpPr>
        <p:spPr>
          <a:xfrm>
            <a:off x="6400800" y="4036776"/>
            <a:ext cx="2362200" cy="1749425"/>
          </a:xfrm>
        </p:spPr>
        <p:txBody>
          <a:bodyPr lIns="0" tIns="0" rIns="0" bIns="0"/>
          <a:lstStyle>
            <a:lvl1pPr marL="0" indent="0">
              <a:lnSpc>
                <a:spcPct val="100000"/>
              </a:lnSpc>
              <a:spcBef>
                <a:spcPts val="0"/>
              </a:spcBef>
              <a:buNone/>
              <a:defRPr sz="1200">
                <a:solidFill>
                  <a:schemeClr val="tx1"/>
                </a:solidFill>
              </a:defRPr>
            </a:lvl1pPr>
            <a:lvl2pPr marL="457200" indent="0">
              <a:buNone/>
              <a:defRPr sz="1400"/>
            </a:lvl2pPr>
          </a:lstStyle>
          <a:p>
            <a:pPr lvl="0"/>
            <a:r>
              <a:rPr lang="en-US"/>
              <a:t>Click to edit Master text styles</a:t>
            </a:r>
          </a:p>
        </p:txBody>
      </p:sp>
      <p:sp>
        <p:nvSpPr>
          <p:cNvPr id="11" name="Content Placeholder 8">
            <a:extLst>
              <a:ext uri="{FF2B5EF4-FFF2-40B4-BE49-F238E27FC236}">
                <a16:creationId xmlns:a16="http://schemas.microsoft.com/office/drawing/2014/main" id="{F1C7EC6A-E716-420F-9A72-79A423218B4D}"/>
              </a:ext>
            </a:extLst>
          </p:cNvPr>
          <p:cNvSpPr>
            <a:spLocks noGrp="1"/>
          </p:cNvSpPr>
          <p:nvPr>
            <p:ph sz="quarter" idx="14"/>
          </p:nvPr>
        </p:nvSpPr>
        <p:spPr>
          <a:xfrm>
            <a:off x="9375775" y="4038600"/>
            <a:ext cx="2359024" cy="1750776"/>
          </a:xfrm>
        </p:spPr>
        <p:txBody>
          <a:bodyPr lIns="0" tIns="0" rIns="0" bIns="0"/>
          <a:lstStyle>
            <a:lvl1pPr marL="0" indent="0">
              <a:lnSpc>
                <a:spcPct val="100000"/>
              </a:lnSpc>
              <a:spcBef>
                <a:spcPts val="0"/>
              </a:spcBef>
              <a:buNone/>
              <a:defRPr sz="1200">
                <a:solidFill>
                  <a:schemeClr val="tx1"/>
                </a:solidFill>
              </a:defRPr>
            </a:lvl1pPr>
            <a:lvl2pPr marL="457200" indent="0">
              <a:buNone/>
              <a:defRPr sz="1600"/>
            </a:lvl2pPr>
          </a:lstStyle>
          <a:p>
            <a:pPr lvl="0"/>
            <a:r>
              <a:rPr lang="en-US"/>
              <a:t>Click to edit Master text styles</a:t>
            </a:r>
          </a:p>
        </p:txBody>
      </p:sp>
      <p:sp>
        <p:nvSpPr>
          <p:cNvPr id="12" name="Content Placeholder 2">
            <a:extLst>
              <a:ext uri="{FF2B5EF4-FFF2-40B4-BE49-F238E27FC236}">
                <a16:creationId xmlns:a16="http://schemas.microsoft.com/office/drawing/2014/main" id="{3002ED33-E28D-4D4F-BD00-E4B213D0633C}"/>
              </a:ext>
            </a:extLst>
          </p:cNvPr>
          <p:cNvSpPr>
            <a:spLocks noGrp="1"/>
          </p:cNvSpPr>
          <p:nvPr>
            <p:ph sz="half" idx="15" hasCustomPrompt="1"/>
          </p:nvPr>
        </p:nvSpPr>
        <p:spPr>
          <a:xfrm>
            <a:off x="457200" y="3659297"/>
            <a:ext cx="2359025" cy="318343"/>
          </a:xfrm>
        </p:spPr>
        <p:txBody>
          <a:bodyPr lIns="0" tIns="0" rIns="0" bIns="0"/>
          <a:lstStyle>
            <a:lvl1pPr marL="0" indent="0">
              <a:lnSpc>
                <a:spcPct val="100000"/>
              </a:lnSpc>
              <a:buNone/>
              <a:defRPr sz="1600" b="1">
                <a:solidFill>
                  <a:schemeClr val="tx1"/>
                </a:solidFill>
              </a:defRPr>
            </a:lvl1pPr>
            <a:lvl3pPr marL="914400" indent="0">
              <a:buNone/>
              <a:defRPr/>
            </a:lvl3pPr>
          </a:lstStyle>
          <a:p>
            <a:pPr lvl="0"/>
            <a:r>
              <a:rPr lang="en-US" dirty="0"/>
              <a:t>Subhead</a:t>
            </a:r>
          </a:p>
        </p:txBody>
      </p:sp>
      <p:sp>
        <p:nvSpPr>
          <p:cNvPr id="13" name="Content Placeholder 3">
            <a:extLst>
              <a:ext uri="{FF2B5EF4-FFF2-40B4-BE49-F238E27FC236}">
                <a16:creationId xmlns:a16="http://schemas.microsoft.com/office/drawing/2014/main" id="{C95ADCB9-ACE0-4FE2-8891-D14C71E59F88}"/>
              </a:ext>
            </a:extLst>
          </p:cNvPr>
          <p:cNvSpPr>
            <a:spLocks noGrp="1"/>
          </p:cNvSpPr>
          <p:nvPr>
            <p:ph sz="half" idx="16" hasCustomPrompt="1"/>
          </p:nvPr>
        </p:nvSpPr>
        <p:spPr>
          <a:xfrm>
            <a:off x="3425825" y="3659297"/>
            <a:ext cx="2359025" cy="318343"/>
          </a:xfrm>
        </p:spPr>
        <p:txBody>
          <a:bodyPr lIns="0" tIns="0" rIns="0" bIns="0"/>
          <a:lstStyle>
            <a:lvl1pPr marL="0" marR="0" indent="0" algn="l" defTabSz="914400" rtl="0" eaLnBrk="1" fontAlgn="auto" latinLnBrk="0" hangingPunct="1">
              <a:lnSpc>
                <a:spcPct val="100000"/>
              </a:lnSpc>
              <a:spcBef>
                <a:spcPts val="1200"/>
              </a:spcBef>
              <a:spcAft>
                <a:spcPts val="0"/>
              </a:spcAft>
              <a:buClrTx/>
              <a:buSzTx/>
              <a:buFont typeface="Graphik Regular" pitchFamily="34" charset="0"/>
              <a:buNone/>
              <a:tabLst/>
              <a:defRPr sz="1600" b="1">
                <a:solidFill>
                  <a:schemeClr val="tx1"/>
                </a:solidFill>
              </a:defRPr>
            </a:lvl1pPr>
            <a:lvl2pPr marL="457200" indent="0">
              <a:buNone/>
              <a:defRPr sz="1600"/>
            </a:lvl2pPr>
          </a:lstStyle>
          <a:p>
            <a:pPr lvl="0"/>
            <a:r>
              <a:rPr lang="en-US" dirty="0"/>
              <a:t>Subhead</a:t>
            </a:r>
          </a:p>
        </p:txBody>
      </p:sp>
      <p:sp>
        <p:nvSpPr>
          <p:cNvPr id="14" name="Content Placeholder 3">
            <a:extLst>
              <a:ext uri="{FF2B5EF4-FFF2-40B4-BE49-F238E27FC236}">
                <a16:creationId xmlns:a16="http://schemas.microsoft.com/office/drawing/2014/main" id="{0CAF8EFC-C9EE-48BA-BCB8-F21313C67B0F}"/>
              </a:ext>
            </a:extLst>
          </p:cNvPr>
          <p:cNvSpPr>
            <a:spLocks noGrp="1"/>
          </p:cNvSpPr>
          <p:nvPr>
            <p:ph sz="half" idx="17" hasCustomPrompt="1"/>
          </p:nvPr>
        </p:nvSpPr>
        <p:spPr>
          <a:xfrm>
            <a:off x="6406769" y="3659297"/>
            <a:ext cx="2359025" cy="318343"/>
          </a:xfrm>
        </p:spPr>
        <p:txBody>
          <a:bodyPr lIns="0" tIns="0" rIns="0" bIns="0"/>
          <a:lstStyle>
            <a:lvl1pPr marL="0" marR="0" indent="0" algn="l" defTabSz="914400" rtl="0" eaLnBrk="1" fontAlgn="auto" latinLnBrk="0" hangingPunct="1">
              <a:lnSpc>
                <a:spcPct val="100000"/>
              </a:lnSpc>
              <a:spcBef>
                <a:spcPts val="1200"/>
              </a:spcBef>
              <a:spcAft>
                <a:spcPts val="0"/>
              </a:spcAft>
              <a:buClrTx/>
              <a:buSzTx/>
              <a:buFont typeface="Graphik Regular" pitchFamily="34" charset="0"/>
              <a:buNone/>
              <a:tabLst/>
              <a:defRPr sz="1600" b="1">
                <a:solidFill>
                  <a:schemeClr val="tx1"/>
                </a:solidFill>
              </a:defRPr>
            </a:lvl1pPr>
            <a:lvl2pPr marL="457200" indent="0">
              <a:buNone/>
              <a:defRPr sz="1600"/>
            </a:lvl2pPr>
          </a:lstStyle>
          <a:p>
            <a:pPr lvl="0"/>
            <a:r>
              <a:rPr lang="en-US" dirty="0"/>
              <a:t>Subhead</a:t>
            </a:r>
          </a:p>
        </p:txBody>
      </p:sp>
      <p:sp>
        <p:nvSpPr>
          <p:cNvPr id="15" name="Content Placeholder 3">
            <a:extLst>
              <a:ext uri="{FF2B5EF4-FFF2-40B4-BE49-F238E27FC236}">
                <a16:creationId xmlns:a16="http://schemas.microsoft.com/office/drawing/2014/main" id="{661E863B-D619-4E35-B29C-9940A44B2203}"/>
              </a:ext>
            </a:extLst>
          </p:cNvPr>
          <p:cNvSpPr>
            <a:spLocks noGrp="1"/>
          </p:cNvSpPr>
          <p:nvPr>
            <p:ph sz="half" idx="18" hasCustomPrompt="1"/>
          </p:nvPr>
        </p:nvSpPr>
        <p:spPr>
          <a:xfrm>
            <a:off x="9360281" y="3659297"/>
            <a:ext cx="2359025" cy="318343"/>
          </a:xfrm>
        </p:spPr>
        <p:txBody>
          <a:bodyPr lIns="0" tIns="0" rIns="0" bIns="0"/>
          <a:lstStyle>
            <a:lvl1pPr marL="0" marR="0" indent="0" algn="l" defTabSz="914400" rtl="0" eaLnBrk="1" fontAlgn="auto" latinLnBrk="0" hangingPunct="1">
              <a:lnSpc>
                <a:spcPct val="100000"/>
              </a:lnSpc>
              <a:spcBef>
                <a:spcPts val="1200"/>
              </a:spcBef>
              <a:spcAft>
                <a:spcPts val="0"/>
              </a:spcAft>
              <a:buClrTx/>
              <a:buSzTx/>
              <a:buFont typeface="Graphik Regular" pitchFamily="34" charset="0"/>
              <a:buNone/>
              <a:tabLst/>
              <a:defRPr sz="1600" b="1">
                <a:solidFill>
                  <a:schemeClr val="tx1"/>
                </a:solidFill>
              </a:defRPr>
            </a:lvl1pPr>
            <a:lvl2pPr marL="457200" indent="0">
              <a:buNone/>
              <a:defRPr sz="1600"/>
            </a:lvl2pPr>
          </a:lstStyle>
          <a:p>
            <a:pPr lvl="0"/>
            <a:r>
              <a:rPr lang="en-US" dirty="0"/>
              <a:t>Subhead</a:t>
            </a:r>
          </a:p>
        </p:txBody>
      </p:sp>
      <p:sp>
        <p:nvSpPr>
          <p:cNvPr id="16" name="Title 1">
            <a:extLst>
              <a:ext uri="{FF2B5EF4-FFF2-40B4-BE49-F238E27FC236}">
                <a16:creationId xmlns:a16="http://schemas.microsoft.com/office/drawing/2014/main" id="{00FC2C01-A74B-4594-9982-E375A63D8FA1}"/>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lvl1pPr>
          </a:lstStyle>
          <a:p>
            <a:r>
              <a:rPr lang="en-US"/>
              <a:t>Click to edit Master title style</a:t>
            </a:r>
            <a:endParaRPr lang="en-US" dirty="0"/>
          </a:p>
        </p:txBody>
      </p:sp>
      <p:sp>
        <p:nvSpPr>
          <p:cNvPr id="17" name="TextBox 16">
            <a:extLst>
              <a:ext uri="{FF2B5EF4-FFF2-40B4-BE49-F238E27FC236}">
                <a16:creationId xmlns:a16="http://schemas.microsoft.com/office/drawing/2014/main" id="{25706D69-11DE-BD45-B771-E67998D61BB3}"/>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883863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hite">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D088CC8-9950-4D60-B7F2-92E75A86DF1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800" y="105"/>
            <a:ext cx="5918198" cy="6857789"/>
          </a:xfrm>
          <a:prstGeom prst="rect">
            <a:avLst/>
          </a:prstGeom>
        </p:spPr>
      </p:pic>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lumMod val="50000"/>
                  </a:schemeClr>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tx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791200" cy="1690398"/>
          </a:xfrm>
          <a:prstGeom prst="rect">
            <a:avLst/>
          </a:prstGeom>
        </p:spPr>
        <p:txBody>
          <a:bodyPr vert="horz" lIns="0" tIns="0" rIns="0" bIns="0" rtlCol="0" anchor="t" anchorCtr="0">
            <a:noAutofit/>
          </a:bodyPr>
          <a:lstStyle>
            <a:lvl1pPr>
              <a:defRPr sz="2000" b="0" i="0">
                <a:solidFill>
                  <a:schemeClr val="tx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400" b="0" i="0">
                <a:solidFill>
                  <a:schemeClr val="tx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1" name="TextBox 10">
            <a:extLst>
              <a:ext uri="{FF2B5EF4-FFF2-40B4-BE49-F238E27FC236}">
                <a16:creationId xmlns:a16="http://schemas.microsoft.com/office/drawing/2014/main" id="{83B9A27A-AFC1-B444-8C58-B1BA7A455A82}"/>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189660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White">
    <p:bg>
      <p:bgPr>
        <a:solidFill>
          <a:schemeClr val="bg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D4B93C92-B30B-4FA2-8DD4-C1AA15B061B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6261100" y="-7252"/>
            <a:ext cx="5930900" cy="6872506"/>
          </a:xfrm>
          <a:prstGeom prst="rect">
            <a:avLst/>
          </a:prstGeom>
        </p:spPr>
      </p:pic>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rgbClr val="000000"/>
                </a:solidFill>
              </a:defRPr>
            </a:lvl1pPr>
          </a:lstStyle>
          <a:p>
            <a:fld id="{857C9BCE-67C3-4E89-9B9C-38CCFE777CF5}" type="slidenum">
              <a:rPr lang="en-US" smtClean="0"/>
              <a:pPr/>
              <a:t>‹#›</a:t>
            </a:fld>
            <a:endParaRPr lang="en-US"/>
          </a:p>
        </p:txBody>
      </p:sp>
      <p:sp>
        <p:nvSpPr>
          <p:cNvPr id="7" name="Title 1">
            <a:extLst>
              <a:ext uri="{FF2B5EF4-FFF2-40B4-BE49-F238E27FC236}">
                <a16:creationId xmlns:a16="http://schemas.microsoft.com/office/drawing/2014/main" id="{23A6D7C0-9857-49C1-8B5F-16E5581511D4}"/>
              </a:ext>
            </a:extLst>
          </p:cNvPr>
          <p:cNvSpPr>
            <a:spLocks noGrp="1"/>
          </p:cNvSpPr>
          <p:nvPr>
            <p:ph type="title" hasCustomPrompt="1"/>
          </p:nvPr>
        </p:nvSpPr>
        <p:spPr>
          <a:xfrm>
            <a:off x="452718" y="2303584"/>
            <a:ext cx="5039248" cy="2250831"/>
          </a:xfrm>
        </p:spPr>
        <p:txBody>
          <a:bodyPr anchor="ctr" anchorCtr="0"/>
          <a:lstStyle>
            <a:lvl1pPr algn="l">
              <a:lnSpc>
                <a:spcPts val="5200"/>
              </a:lnSpc>
              <a:defRPr sz="5000" b="1">
                <a:solidFill>
                  <a:schemeClr val="tx1"/>
                </a:solidFill>
                <a:latin typeface="Arial" panose="020B0604020202020204" pitchFamily="34" charset="0"/>
                <a:cs typeface="Arial" panose="020B0604020202020204" pitchFamily="34" charset="0"/>
              </a:defRPr>
            </a:lvl1pPr>
          </a:lstStyle>
          <a:p>
            <a:r>
              <a:rPr lang="en-US" dirty="0"/>
              <a:t>INSERT CLOSING</a:t>
            </a:r>
            <a:br>
              <a:rPr lang="en-US" dirty="0"/>
            </a:br>
            <a:r>
              <a:rPr lang="en-US" dirty="0"/>
              <a:t>MESSAGE</a:t>
            </a:r>
          </a:p>
        </p:txBody>
      </p:sp>
      <p:pic>
        <p:nvPicPr>
          <p:cNvPr id="9" name="Graphic 8">
            <a:extLst>
              <a:ext uri="{FF2B5EF4-FFF2-40B4-BE49-F238E27FC236}">
                <a16:creationId xmlns:a16="http://schemas.microsoft.com/office/drawing/2014/main" id="{CC29CE33-3B54-41B8-A0E0-3D2229F3F4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2718" y="405227"/>
            <a:ext cx="1600200" cy="551622"/>
          </a:xfrm>
          <a:prstGeom prst="rect">
            <a:avLst/>
          </a:prstGeom>
        </p:spPr>
      </p:pic>
      <p:sp>
        <p:nvSpPr>
          <p:cNvPr id="8" name="TextBox 7">
            <a:extLst>
              <a:ext uri="{FF2B5EF4-FFF2-40B4-BE49-F238E27FC236}">
                <a16:creationId xmlns:a16="http://schemas.microsoft.com/office/drawing/2014/main" id="{924F2BAC-7DEC-4748-B132-B87F9CBC2D22}"/>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tx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4223498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Helix- Black">
    <p:bg>
      <p:bgPr>
        <a:solidFill>
          <a:schemeClr val="tx1"/>
        </a:solidFill>
        <a:effectLst/>
      </p:bgPr>
    </p:bg>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E0B65E73-A6BE-4019-BD46-ED55CB6E56E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800" y="106"/>
            <a:ext cx="5918200" cy="6857790"/>
          </a:xfrm>
          <a:prstGeom prst="rect">
            <a:avLst/>
          </a:prstGeom>
        </p:spPr>
      </p:pic>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1828799"/>
            <a:ext cx="5039248" cy="2250831"/>
          </a:xfrm>
        </p:spPr>
        <p:txBody>
          <a:bodyPr anchor="ctr" anchorCtr="0"/>
          <a:lstStyle>
            <a:lvl1pPr algn="l">
              <a:lnSpc>
                <a:spcPts val="5200"/>
              </a:lnSpc>
              <a:defRPr sz="5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7">
            <a:extLst>
              <a:ext uri="{FF2B5EF4-FFF2-40B4-BE49-F238E27FC236}">
                <a16:creationId xmlns:a16="http://schemas.microsoft.com/office/drawing/2014/main" id="{3C256E98-86F8-4E29-8A3E-342953442681}"/>
              </a:ext>
            </a:extLst>
          </p:cNvPr>
          <p:cNvSpPr>
            <a:spLocks noGrp="1"/>
          </p:cNvSpPr>
          <p:nvPr>
            <p:ph type="body" sz="quarter" idx="13" hasCustomPrompt="1"/>
          </p:nvPr>
        </p:nvSpPr>
        <p:spPr>
          <a:xfrm>
            <a:off x="457201" y="4461056"/>
            <a:ext cx="5039248" cy="603313"/>
          </a:xfrm>
        </p:spPr>
        <p:txBody>
          <a:bodyPr lIns="0" tIns="0" rIns="0" bIns="0">
            <a:noAutofit/>
          </a:bodyPr>
          <a:lstStyle>
            <a:lvl1pPr marL="0" indent="0" algn="l">
              <a:lnSpc>
                <a:spcPts val="22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Edit subtitle</a:t>
            </a:r>
          </a:p>
        </p:txBody>
      </p:sp>
      <p:sp>
        <p:nvSpPr>
          <p:cNvPr id="3" name="Footer Placeholder 2">
            <a:extLst>
              <a:ext uri="{FF2B5EF4-FFF2-40B4-BE49-F238E27FC236}">
                <a16:creationId xmlns:a16="http://schemas.microsoft.com/office/drawing/2014/main" id="{33555883-ED2C-4D78-9DC0-127358DC649A}"/>
              </a:ext>
            </a:extLst>
          </p:cNvPr>
          <p:cNvSpPr>
            <a:spLocks noGrp="1"/>
          </p:cNvSpPr>
          <p:nvPr>
            <p:ph type="ftr" sz="quarter" idx="14"/>
          </p:nvPr>
        </p:nvSpPr>
        <p:spPr/>
        <p:txBody>
          <a:bodyPr/>
          <a:lstStyle>
            <a:lvl1pPr algn="l">
              <a:defRPr>
                <a:solidFill>
                  <a:schemeClr val="bg1">
                    <a:lumMod val="85000"/>
                  </a:schemeClr>
                </a:solidFill>
                <a:latin typeface="Arial" panose="020B0604020202020204" pitchFamily="34" charset="0"/>
                <a:cs typeface="Arial" panose="020B0604020202020204" pitchFamily="34" charset="0"/>
              </a:defRPr>
            </a:lvl1pPr>
          </a:lstStyle>
          <a:p>
            <a:endParaRPr lang="en-US" dirty="0"/>
          </a:p>
        </p:txBody>
      </p:sp>
      <p:pic>
        <p:nvPicPr>
          <p:cNvPr id="14" name="Graphic 13">
            <a:extLst>
              <a:ext uri="{FF2B5EF4-FFF2-40B4-BE49-F238E27FC236}">
                <a16:creationId xmlns:a16="http://schemas.microsoft.com/office/drawing/2014/main" id="{E086E5E8-63B6-4BA8-A72F-5877B9C251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0" y="405227"/>
            <a:ext cx="1600200" cy="551622"/>
          </a:xfrm>
          <a:prstGeom prst="rect">
            <a:avLst/>
          </a:prstGeom>
        </p:spPr>
      </p:pic>
      <p:sp>
        <p:nvSpPr>
          <p:cNvPr id="17" name="Slide Number Placeholder 4">
            <a:extLst>
              <a:ext uri="{FF2B5EF4-FFF2-40B4-BE49-F238E27FC236}">
                <a16:creationId xmlns:a16="http://schemas.microsoft.com/office/drawing/2014/main" id="{407B94EE-EF27-4286-B74E-FC1A27B61A02}"/>
              </a:ext>
            </a:extLst>
          </p:cNvPr>
          <p:cNvSpPr>
            <a:spLocks noGrp="1"/>
          </p:cNvSpPr>
          <p:nvPr>
            <p:ph type="sldNum" sz="quarter" idx="12"/>
          </p:nvPr>
        </p:nvSpPr>
        <p:spPr>
          <a:xfrm>
            <a:off x="8991600" y="6400800"/>
            <a:ext cx="2743200" cy="365125"/>
          </a:xfrm>
        </p:spPr>
        <p:txBody>
          <a:bodyPr/>
          <a:lstStyle>
            <a:lvl1pPr>
              <a:defRPr>
                <a:solidFill>
                  <a:schemeClr val="bg1"/>
                </a:solidFill>
              </a:defRPr>
            </a:lvl1pPr>
          </a:lstStyle>
          <a:p>
            <a:fld id="{857C9BCE-67C3-4E89-9B9C-38CCFE777CF5}" type="slidenum">
              <a:rPr lang="en-US" smtClean="0"/>
              <a:pPr/>
              <a:t>‹#›</a:t>
            </a:fld>
            <a:endParaRPr lang="en-US"/>
          </a:p>
        </p:txBody>
      </p:sp>
      <p:sp>
        <p:nvSpPr>
          <p:cNvPr id="18" name="Subtitle 2">
            <a:extLst>
              <a:ext uri="{FF2B5EF4-FFF2-40B4-BE49-F238E27FC236}">
                <a16:creationId xmlns:a16="http://schemas.microsoft.com/office/drawing/2014/main" id="{7BC28B2C-28E1-4ACF-B7F5-14B468AC36F0}"/>
              </a:ext>
            </a:extLst>
          </p:cNvPr>
          <p:cNvSpPr>
            <a:spLocks noGrp="1"/>
          </p:cNvSpPr>
          <p:nvPr>
            <p:ph type="subTitle" idx="1" hasCustomPrompt="1"/>
          </p:nvPr>
        </p:nvSpPr>
        <p:spPr>
          <a:xfrm>
            <a:off x="457200" y="5368130"/>
            <a:ext cx="5039248" cy="236540"/>
          </a:xfrm>
        </p:spPr>
        <p:txBody>
          <a:bodyPr lIns="0" tIns="0" rIns="0" bIns="0" anchor="t" anchorCtr="0">
            <a:noAutofit/>
          </a:bodyPr>
          <a:lstStyle>
            <a:lvl1pPr marL="0" indent="0" algn="l">
              <a:spcBef>
                <a:spcPts val="0"/>
              </a:spcBef>
              <a:buNone/>
              <a:defRPr sz="1200" b="1"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[Month 00, 0000]</a:t>
            </a:r>
          </a:p>
        </p:txBody>
      </p:sp>
      <p:sp>
        <p:nvSpPr>
          <p:cNvPr id="10" name="TextBox 9">
            <a:extLst>
              <a:ext uri="{FF2B5EF4-FFF2-40B4-BE49-F238E27FC236}">
                <a16:creationId xmlns:a16="http://schemas.microsoft.com/office/drawing/2014/main" id="{99CFE381-51EE-FF44-B584-7551C3ACC95F}"/>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46831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0446-D1BC-4537-0B49-B828EFB38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C868D1-0816-4612-6C83-CF122245C0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9ED5CC-5B3A-84AF-ECA8-4D9B2F777D38}"/>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5" name="Footer Placeholder 4">
            <a:extLst>
              <a:ext uri="{FF2B5EF4-FFF2-40B4-BE49-F238E27FC236}">
                <a16:creationId xmlns:a16="http://schemas.microsoft.com/office/drawing/2014/main" id="{D79537FB-A5E7-31B5-DED0-970FB32B1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13F4E-CCEF-EEB5-ABAC-505DA18A9531}"/>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379722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Plain- Black">
    <p:bg>
      <p:bgPr>
        <a:solidFill>
          <a:schemeClr val="tx1"/>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1828799"/>
            <a:ext cx="5039248" cy="2250831"/>
          </a:xfrm>
        </p:spPr>
        <p:txBody>
          <a:bodyPr anchor="ctr" anchorCtr="0"/>
          <a:lstStyle>
            <a:lvl1pPr algn="l">
              <a:lnSpc>
                <a:spcPts val="5200"/>
              </a:lnSpc>
              <a:defRPr sz="5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7">
            <a:extLst>
              <a:ext uri="{FF2B5EF4-FFF2-40B4-BE49-F238E27FC236}">
                <a16:creationId xmlns:a16="http://schemas.microsoft.com/office/drawing/2014/main" id="{3C256E98-86F8-4E29-8A3E-342953442681}"/>
              </a:ext>
            </a:extLst>
          </p:cNvPr>
          <p:cNvSpPr>
            <a:spLocks noGrp="1"/>
          </p:cNvSpPr>
          <p:nvPr>
            <p:ph type="body" sz="quarter" idx="13" hasCustomPrompt="1"/>
          </p:nvPr>
        </p:nvSpPr>
        <p:spPr>
          <a:xfrm>
            <a:off x="457201" y="4461056"/>
            <a:ext cx="5039248" cy="603313"/>
          </a:xfrm>
        </p:spPr>
        <p:txBody>
          <a:bodyPr lIns="0" tIns="0" rIns="0" bIns="0">
            <a:normAutofit/>
          </a:bodyPr>
          <a:lstStyle>
            <a:lvl1pPr marL="0" indent="0" algn="l">
              <a:lnSpc>
                <a:spcPts val="22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Edit subtitle</a:t>
            </a:r>
          </a:p>
        </p:txBody>
      </p:sp>
      <p:sp>
        <p:nvSpPr>
          <p:cNvPr id="3" name="Footer Placeholder 2">
            <a:extLst>
              <a:ext uri="{FF2B5EF4-FFF2-40B4-BE49-F238E27FC236}">
                <a16:creationId xmlns:a16="http://schemas.microsoft.com/office/drawing/2014/main" id="{33555883-ED2C-4D78-9DC0-127358DC649A}"/>
              </a:ext>
            </a:extLst>
          </p:cNvPr>
          <p:cNvSpPr>
            <a:spLocks noGrp="1"/>
          </p:cNvSpPr>
          <p:nvPr>
            <p:ph type="ftr" sz="quarter" idx="14"/>
          </p:nvPr>
        </p:nvSpPr>
        <p:spPr/>
        <p:txBody>
          <a:bodyPr/>
          <a:lstStyle>
            <a:lvl1pPr algn="l">
              <a:defRPr>
                <a:solidFill>
                  <a:schemeClr val="bg1">
                    <a:lumMod val="85000"/>
                  </a:schemeClr>
                </a:solidFill>
                <a:latin typeface="Arial" panose="020B0604020202020204" pitchFamily="34" charset="0"/>
                <a:cs typeface="Arial" panose="020B0604020202020204" pitchFamily="34" charset="0"/>
              </a:defRPr>
            </a:lvl1pPr>
          </a:lstStyle>
          <a:p>
            <a:endParaRPr lang="en-US" dirty="0"/>
          </a:p>
        </p:txBody>
      </p:sp>
      <p:pic>
        <p:nvPicPr>
          <p:cNvPr id="14" name="Graphic 13">
            <a:extLst>
              <a:ext uri="{FF2B5EF4-FFF2-40B4-BE49-F238E27FC236}">
                <a16:creationId xmlns:a16="http://schemas.microsoft.com/office/drawing/2014/main" id="{E086E5E8-63B6-4BA8-A72F-5877B9C2510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05227"/>
            <a:ext cx="1600200" cy="551622"/>
          </a:xfrm>
          <a:prstGeom prst="rect">
            <a:avLst/>
          </a:prstGeom>
        </p:spPr>
      </p:pic>
      <p:sp>
        <p:nvSpPr>
          <p:cNvPr id="8" name="Slide Number Placeholder 4">
            <a:extLst>
              <a:ext uri="{FF2B5EF4-FFF2-40B4-BE49-F238E27FC236}">
                <a16:creationId xmlns:a16="http://schemas.microsoft.com/office/drawing/2014/main" id="{604B3D6F-8359-462D-9119-CF5A262BB94A}"/>
              </a:ext>
            </a:extLst>
          </p:cNvPr>
          <p:cNvSpPr>
            <a:spLocks noGrp="1"/>
          </p:cNvSpPr>
          <p:nvPr>
            <p:ph type="sldNum" sz="quarter" idx="12"/>
          </p:nvPr>
        </p:nvSpPr>
        <p:spPr>
          <a:xfrm>
            <a:off x="8991600" y="6400800"/>
            <a:ext cx="2743200" cy="365125"/>
          </a:xfrm>
        </p:spPr>
        <p:txBody>
          <a:bodyPr/>
          <a:lstStyle>
            <a:lvl1pPr>
              <a:defRPr>
                <a:solidFill>
                  <a:schemeClr val="bg1"/>
                </a:solidFill>
              </a:defRPr>
            </a:lvl1pPr>
          </a:lstStyle>
          <a:p>
            <a:fld id="{857C9BCE-67C3-4E89-9B9C-38CCFE777CF5}" type="slidenum">
              <a:rPr lang="en-US" smtClean="0"/>
              <a:pPr/>
              <a:t>‹#›</a:t>
            </a:fld>
            <a:endParaRPr lang="en-US"/>
          </a:p>
        </p:txBody>
      </p:sp>
      <p:sp>
        <p:nvSpPr>
          <p:cNvPr id="9" name="Subtitle 2">
            <a:extLst>
              <a:ext uri="{FF2B5EF4-FFF2-40B4-BE49-F238E27FC236}">
                <a16:creationId xmlns:a16="http://schemas.microsoft.com/office/drawing/2014/main" id="{9811449C-3DC9-4166-BA56-43C2FB5FAF35}"/>
              </a:ext>
            </a:extLst>
          </p:cNvPr>
          <p:cNvSpPr>
            <a:spLocks noGrp="1"/>
          </p:cNvSpPr>
          <p:nvPr>
            <p:ph type="subTitle" idx="1" hasCustomPrompt="1"/>
          </p:nvPr>
        </p:nvSpPr>
        <p:spPr>
          <a:xfrm>
            <a:off x="457200" y="5368130"/>
            <a:ext cx="5039248" cy="236540"/>
          </a:xfrm>
        </p:spPr>
        <p:txBody>
          <a:bodyPr lIns="0" tIns="0" rIns="0" bIns="0" anchor="t" anchorCtr="0">
            <a:noAutofit/>
          </a:bodyPr>
          <a:lstStyle>
            <a:lvl1pPr marL="0" indent="0" algn="l">
              <a:spcBef>
                <a:spcPts val="0"/>
              </a:spcBef>
              <a:buNone/>
              <a:defRPr sz="1200" b="1"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[Month 00, 0000]</a:t>
            </a:r>
          </a:p>
        </p:txBody>
      </p:sp>
      <p:sp>
        <p:nvSpPr>
          <p:cNvPr id="10" name="TextBox 9">
            <a:extLst>
              <a:ext uri="{FF2B5EF4-FFF2-40B4-BE49-F238E27FC236}">
                <a16:creationId xmlns:a16="http://schemas.microsoft.com/office/drawing/2014/main" id="{44BB4950-4629-174D-BB6D-44C722695129}"/>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968261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Photo- Black">
    <p:bg>
      <p:bgPr>
        <a:solidFill>
          <a:schemeClr val="tx1"/>
        </a:solidFill>
        <a:effectLst/>
      </p:bgPr>
    </p:bg>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68579C7C-BF63-451F-83C5-7C754FB93267}"/>
              </a:ext>
            </a:extLst>
          </p:cNvPr>
          <p:cNvSpPr>
            <a:spLocks noGrp="1"/>
          </p:cNvSpPr>
          <p:nvPr>
            <p:ph type="pic" sz="quarter" idx="11"/>
          </p:nvPr>
        </p:nvSpPr>
        <p:spPr bwMode="hidden">
          <a:xfrm>
            <a:off x="0" y="0"/>
            <a:ext cx="12192000"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1828799"/>
            <a:ext cx="5039248" cy="2250831"/>
          </a:xfrm>
        </p:spPr>
        <p:txBody>
          <a:bodyPr anchor="ctr" anchorCtr="0"/>
          <a:lstStyle>
            <a:lvl1pPr algn="l">
              <a:lnSpc>
                <a:spcPts val="5200"/>
              </a:lnSpc>
              <a:defRPr sz="5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4" name="Text Placeholder 7">
            <a:extLst>
              <a:ext uri="{FF2B5EF4-FFF2-40B4-BE49-F238E27FC236}">
                <a16:creationId xmlns:a16="http://schemas.microsoft.com/office/drawing/2014/main" id="{3C256E98-86F8-4E29-8A3E-342953442681}"/>
              </a:ext>
            </a:extLst>
          </p:cNvPr>
          <p:cNvSpPr>
            <a:spLocks noGrp="1"/>
          </p:cNvSpPr>
          <p:nvPr>
            <p:ph type="body" sz="quarter" idx="13" hasCustomPrompt="1"/>
          </p:nvPr>
        </p:nvSpPr>
        <p:spPr>
          <a:xfrm>
            <a:off x="457201" y="4461056"/>
            <a:ext cx="5039248" cy="603313"/>
          </a:xfrm>
        </p:spPr>
        <p:txBody>
          <a:bodyPr lIns="0" tIns="0" rIns="0" bIns="0">
            <a:normAutofit/>
          </a:bodyPr>
          <a:lstStyle>
            <a:lvl1pPr marL="0" indent="0" algn="l">
              <a:lnSpc>
                <a:spcPts val="22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Edit subtitle</a:t>
            </a:r>
          </a:p>
        </p:txBody>
      </p:sp>
      <p:sp>
        <p:nvSpPr>
          <p:cNvPr id="3" name="Footer Placeholder 2">
            <a:extLst>
              <a:ext uri="{FF2B5EF4-FFF2-40B4-BE49-F238E27FC236}">
                <a16:creationId xmlns:a16="http://schemas.microsoft.com/office/drawing/2014/main" id="{33555883-ED2C-4D78-9DC0-127358DC649A}"/>
              </a:ext>
            </a:extLst>
          </p:cNvPr>
          <p:cNvSpPr>
            <a:spLocks noGrp="1"/>
          </p:cNvSpPr>
          <p:nvPr>
            <p:ph type="ftr" sz="quarter" idx="14"/>
          </p:nvPr>
        </p:nvSpPr>
        <p:spPr/>
        <p:txBody>
          <a:bodyPr/>
          <a:lstStyle>
            <a:lvl1pPr algn="l">
              <a:defRPr>
                <a:solidFill>
                  <a:schemeClr val="bg1">
                    <a:lumMod val="85000"/>
                  </a:schemeClr>
                </a:solidFill>
                <a:latin typeface="Arial" panose="020B0604020202020204" pitchFamily="34" charset="0"/>
                <a:cs typeface="Arial" panose="020B0604020202020204" pitchFamily="34" charset="0"/>
              </a:defRPr>
            </a:lvl1pPr>
          </a:lstStyle>
          <a:p>
            <a:endParaRPr lang="en-US" dirty="0"/>
          </a:p>
        </p:txBody>
      </p:sp>
      <p:pic>
        <p:nvPicPr>
          <p:cNvPr id="14" name="Graphic 13">
            <a:extLst>
              <a:ext uri="{FF2B5EF4-FFF2-40B4-BE49-F238E27FC236}">
                <a16:creationId xmlns:a16="http://schemas.microsoft.com/office/drawing/2014/main" id="{E086E5E8-63B6-4BA8-A72F-5877B9C2510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405227"/>
            <a:ext cx="1600200" cy="551622"/>
          </a:xfrm>
          <a:prstGeom prst="rect">
            <a:avLst/>
          </a:prstGeom>
        </p:spPr>
      </p:pic>
      <p:sp>
        <p:nvSpPr>
          <p:cNvPr id="8" name="Slide Number Placeholder 4">
            <a:extLst>
              <a:ext uri="{FF2B5EF4-FFF2-40B4-BE49-F238E27FC236}">
                <a16:creationId xmlns:a16="http://schemas.microsoft.com/office/drawing/2014/main" id="{604B3D6F-8359-462D-9119-CF5A262BB94A}"/>
              </a:ext>
            </a:extLst>
          </p:cNvPr>
          <p:cNvSpPr>
            <a:spLocks noGrp="1"/>
          </p:cNvSpPr>
          <p:nvPr>
            <p:ph type="sldNum" sz="quarter" idx="12"/>
          </p:nvPr>
        </p:nvSpPr>
        <p:spPr>
          <a:xfrm>
            <a:off x="8991600" y="6400800"/>
            <a:ext cx="2743200" cy="365125"/>
          </a:xfrm>
        </p:spPr>
        <p:txBody>
          <a:bodyPr/>
          <a:lstStyle>
            <a:lvl1pPr>
              <a:defRPr>
                <a:solidFill>
                  <a:schemeClr val="bg1"/>
                </a:solidFill>
              </a:defRPr>
            </a:lvl1pPr>
          </a:lstStyle>
          <a:p>
            <a:fld id="{857C9BCE-67C3-4E89-9B9C-38CCFE777CF5}" type="slidenum">
              <a:rPr lang="en-US" smtClean="0"/>
              <a:pPr/>
              <a:t>‹#›</a:t>
            </a:fld>
            <a:endParaRPr lang="en-US"/>
          </a:p>
        </p:txBody>
      </p:sp>
      <p:sp>
        <p:nvSpPr>
          <p:cNvPr id="10" name="Subtitle 2">
            <a:extLst>
              <a:ext uri="{FF2B5EF4-FFF2-40B4-BE49-F238E27FC236}">
                <a16:creationId xmlns:a16="http://schemas.microsoft.com/office/drawing/2014/main" id="{A9F60294-1CA7-403F-9467-4A314B9C5496}"/>
              </a:ext>
            </a:extLst>
          </p:cNvPr>
          <p:cNvSpPr>
            <a:spLocks noGrp="1"/>
          </p:cNvSpPr>
          <p:nvPr>
            <p:ph type="subTitle" idx="1" hasCustomPrompt="1"/>
          </p:nvPr>
        </p:nvSpPr>
        <p:spPr>
          <a:xfrm>
            <a:off x="457200" y="5368130"/>
            <a:ext cx="5039248" cy="236540"/>
          </a:xfrm>
        </p:spPr>
        <p:txBody>
          <a:bodyPr lIns="0" tIns="0" rIns="0" bIns="0" anchor="t" anchorCtr="0">
            <a:noAutofit/>
          </a:bodyPr>
          <a:lstStyle>
            <a:lvl1pPr marL="0" indent="0" algn="l">
              <a:spcBef>
                <a:spcPts val="0"/>
              </a:spcBef>
              <a:buNone/>
              <a:defRPr sz="1200" b="1"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[Month 00, 0000]</a:t>
            </a:r>
          </a:p>
        </p:txBody>
      </p:sp>
      <p:sp>
        <p:nvSpPr>
          <p:cNvPr id="11" name="TextBox 10">
            <a:extLst>
              <a:ext uri="{FF2B5EF4-FFF2-40B4-BE49-F238E27FC236}">
                <a16:creationId xmlns:a16="http://schemas.microsoft.com/office/drawing/2014/main" id="{6054D4A3-A0AB-1145-A726-7FA3220F9568}"/>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289925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ing/subheading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C6321-0E55-4B2D-8C6C-D2DF2AEFD42D}"/>
              </a:ext>
            </a:extLst>
          </p:cNvPr>
          <p:cNvSpPr>
            <a:spLocks noGrp="1"/>
          </p:cNvSpPr>
          <p:nvPr>
            <p:ph idx="1"/>
          </p:nvPr>
        </p:nvSpPr>
        <p:spPr>
          <a:xfrm>
            <a:off x="457200" y="1839562"/>
            <a:ext cx="11277600" cy="3898048"/>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5171054-62CF-44B2-93EF-E4656819B962}"/>
              </a:ext>
            </a:extLst>
          </p:cNvPr>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a:extLst>
              <a:ext uri="{FF2B5EF4-FFF2-40B4-BE49-F238E27FC236}">
                <a16:creationId xmlns:a16="http://schemas.microsoft.com/office/drawing/2014/main" id="{83DD106C-0C6A-43E1-9868-B158901286E3}"/>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9" name="Title 1">
            <a:extLst>
              <a:ext uri="{FF2B5EF4-FFF2-40B4-BE49-F238E27FC236}">
                <a16:creationId xmlns:a16="http://schemas.microsoft.com/office/drawing/2014/main" id="{C38836B2-B1D7-4286-A90A-78B51B0EDE02}"/>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DC72F1E4-A976-4CEA-922B-E5C73EDF6356}"/>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buNone/>
              <a:defRPr sz="2000" b="1">
                <a:solidFill>
                  <a:schemeClr val="bg1"/>
                </a:solidFill>
              </a:defRPr>
            </a:lvl1pPr>
          </a:lstStyle>
          <a:p>
            <a:pPr lvl="0"/>
            <a:r>
              <a:rPr lang="en-US" dirty="0"/>
              <a:t>Edit subtitle</a:t>
            </a:r>
          </a:p>
        </p:txBody>
      </p:sp>
      <p:sp>
        <p:nvSpPr>
          <p:cNvPr id="8" name="TextBox 7">
            <a:extLst>
              <a:ext uri="{FF2B5EF4-FFF2-40B4-BE49-F238E27FC236}">
                <a16:creationId xmlns:a16="http://schemas.microsoft.com/office/drawing/2014/main" id="{B7A47BCF-F500-A441-A480-283104CF109C}"/>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771738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ing- Content- Black">
    <p:bg>
      <p:bgPr>
        <a:solidFill>
          <a:srgbClr val="00000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171054-62CF-44B2-93EF-E4656819B962}"/>
              </a:ext>
            </a:extLst>
          </p:cNvPr>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a:extLst>
              <a:ext uri="{FF2B5EF4-FFF2-40B4-BE49-F238E27FC236}">
                <a16:creationId xmlns:a16="http://schemas.microsoft.com/office/drawing/2014/main" id="{83DD106C-0C6A-43E1-9868-B158901286E3}"/>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Content Placeholder 2">
            <a:extLst>
              <a:ext uri="{FF2B5EF4-FFF2-40B4-BE49-F238E27FC236}">
                <a16:creationId xmlns:a16="http://schemas.microsoft.com/office/drawing/2014/main" id="{5F357150-8EA2-4FD8-A229-50140EF1914F}"/>
              </a:ext>
            </a:extLst>
          </p:cNvPr>
          <p:cNvSpPr>
            <a:spLocks noGrp="1"/>
          </p:cNvSpPr>
          <p:nvPr>
            <p:ph idx="1"/>
          </p:nvPr>
        </p:nvSpPr>
        <p:spPr>
          <a:xfrm>
            <a:off x="457200" y="1839562"/>
            <a:ext cx="11277600" cy="3898048"/>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2E0EB9C2-D076-4820-82B8-C3D56354508E}"/>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CEE1E7D8-23C8-804F-8AA5-89B8EA0C71E4}"/>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273643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ing/subheading- Blank- Black">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5C9C44-9A33-4A57-9421-E42FA49334A6}"/>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a:extLst>
              <a:ext uri="{FF2B5EF4-FFF2-40B4-BE49-F238E27FC236}">
                <a16:creationId xmlns:a16="http://schemas.microsoft.com/office/drawing/2014/main" id="{7FF9C9BA-B060-43A8-8A58-DC8EE70ADD4E}"/>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0" name="Title 1">
            <a:extLst>
              <a:ext uri="{FF2B5EF4-FFF2-40B4-BE49-F238E27FC236}">
                <a16:creationId xmlns:a16="http://schemas.microsoft.com/office/drawing/2014/main" id="{50C22533-2CCB-46C6-927F-D562137EE6B6}"/>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B9CD6432-73A5-4585-B50B-4931F85D0A39}"/>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solidFill>
                  <a:schemeClr val="bg1"/>
                </a:solidFill>
              </a:defRPr>
            </a:lvl1pPr>
          </a:lstStyle>
          <a:p>
            <a:pPr lvl="0"/>
            <a:r>
              <a:rPr lang="en-US" dirty="0"/>
              <a:t>Edit subtitle</a:t>
            </a:r>
          </a:p>
        </p:txBody>
      </p:sp>
      <p:sp>
        <p:nvSpPr>
          <p:cNvPr id="7" name="TextBox 6">
            <a:extLst>
              <a:ext uri="{FF2B5EF4-FFF2-40B4-BE49-F238E27FC236}">
                <a16:creationId xmlns:a16="http://schemas.microsoft.com/office/drawing/2014/main" id="{1801C53F-1AF6-0746-883B-FD755412EE9A}"/>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993997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ing/subheading- Content/Photo- Black">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B929735-09EC-4C3A-8774-2E3871F71840}"/>
              </a:ext>
            </a:extLst>
          </p:cNvPr>
          <p:cNvSpPr>
            <a:spLocks noGrp="1"/>
          </p:cNvSpPr>
          <p:nvPr>
            <p:ph type="pic" sz="quarter" idx="14"/>
          </p:nvPr>
        </p:nvSpPr>
        <p:spPr bwMode="hidden">
          <a:xfrm>
            <a:off x="6403850" y="0"/>
            <a:ext cx="5788150"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4" name="Footer Placeholder 3">
            <a:extLst>
              <a:ext uri="{FF2B5EF4-FFF2-40B4-BE49-F238E27FC236}">
                <a16:creationId xmlns:a16="http://schemas.microsoft.com/office/drawing/2014/main" id="{E25C9C44-9A33-4A57-9421-E42FA49334A6}"/>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a:extLst>
              <a:ext uri="{FF2B5EF4-FFF2-40B4-BE49-F238E27FC236}">
                <a16:creationId xmlns:a16="http://schemas.microsoft.com/office/drawing/2014/main" id="{7FF9C9BA-B060-43A8-8A58-DC8EE70ADD4E}"/>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0" name="Title 1">
            <a:extLst>
              <a:ext uri="{FF2B5EF4-FFF2-40B4-BE49-F238E27FC236}">
                <a16:creationId xmlns:a16="http://schemas.microsoft.com/office/drawing/2014/main" id="{50C22533-2CCB-46C6-927F-D562137EE6B6}"/>
              </a:ext>
            </a:extLst>
          </p:cNvPr>
          <p:cNvSpPr>
            <a:spLocks noGrp="1"/>
          </p:cNvSpPr>
          <p:nvPr>
            <p:ph type="title"/>
          </p:nvPr>
        </p:nvSpPr>
        <p:spPr>
          <a:xfrm>
            <a:off x="457200" y="457200"/>
            <a:ext cx="56388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B9CD6432-73A5-4585-B50B-4931F85D0A39}"/>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lvl1pPr>
          </a:lstStyle>
          <a:p>
            <a:pPr lvl="0"/>
            <a:r>
              <a:rPr lang="en-US" dirty="0"/>
              <a:t>Edit subtitle</a:t>
            </a:r>
          </a:p>
        </p:txBody>
      </p:sp>
      <p:sp>
        <p:nvSpPr>
          <p:cNvPr id="7" name="Content Placeholder 2">
            <a:extLst>
              <a:ext uri="{FF2B5EF4-FFF2-40B4-BE49-F238E27FC236}">
                <a16:creationId xmlns:a16="http://schemas.microsoft.com/office/drawing/2014/main" id="{3FD9C597-9F26-428B-8B81-1C55707DB28C}"/>
              </a:ext>
            </a:extLst>
          </p:cNvPr>
          <p:cNvSpPr>
            <a:spLocks noGrp="1"/>
          </p:cNvSpPr>
          <p:nvPr>
            <p:ph sz="half" idx="1" hasCustomPrompt="1"/>
          </p:nvPr>
        </p:nvSpPr>
        <p:spPr>
          <a:xfrm>
            <a:off x="457200" y="2249487"/>
            <a:ext cx="5638800" cy="2359025"/>
          </a:xfrm>
        </p:spPr>
        <p:txBody>
          <a:bodyPr lIns="0" tIns="0" rIns="0" bIns="0"/>
          <a:lstStyle>
            <a:lvl1pPr marL="0" indent="0">
              <a:buNone/>
              <a:defRPr sz="120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11" name="TextBox 10">
            <a:extLst>
              <a:ext uri="{FF2B5EF4-FFF2-40B4-BE49-F238E27FC236}">
                <a16:creationId xmlns:a16="http://schemas.microsoft.com/office/drawing/2014/main" id="{56F4E7FD-38A4-FF45-A7F3-D4F7BA4F5984}"/>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23516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ing- Blank- Black">
    <p:bg>
      <p:bgPr>
        <a:solidFill>
          <a:schemeClr val="tx1"/>
        </a:solidFill>
        <a:effectLst/>
      </p:bgPr>
    </p:bg>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21D96AD-CD6B-440A-859D-95B457A45173}"/>
              </a:ext>
            </a:extLst>
          </p:cNvPr>
          <p:cNvSpPr>
            <a:spLocks noGrp="1"/>
          </p:cNvSpPr>
          <p:nvPr>
            <p:ph type="ftr" sz="quarter" idx="11"/>
          </p:nvPr>
        </p:nvSpPr>
        <p:spPr>
          <a:xfrm>
            <a:off x="457200" y="5943600"/>
            <a:ext cx="4114800" cy="236539"/>
          </a:xfrm>
        </p:spPr>
        <p:txBody>
          <a:bodyPr/>
          <a:lstStyle>
            <a:lvl1pPr>
              <a:defRPr>
                <a:solidFill>
                  <a:schemeClr val="bg1">
                    <a:lumMod val="85000"/>
                  </a:schemeClr>
                </a:solidFill>
              </a:defRPr>
            </a:lvl1pPr>
          </a:lstStyle>
          <a:p>
            <a:endParaRPr lang="en-US"/>
          </a:p>
        </p:txBody>
      </p:sp>
      <p:sp>
        <p:nvSpPr>
          <p:cNvPr id="9" name="Slide Number Placeholder 4">
            <a:extLst>
              <a:ext uri="{FF2B5EF4-FFF2-40B4-BE49-F238E27FC236}">
                <a16:creationId xmlns:a16="http://schemas.microsoft.com/office/drawing/2014/main" id="{8E9B7BB1-D8D6-4912-A5A7-4E2BE2EB86C7}"/>
              </a:ext>
            </a:extLst>
          </p:cNvPr>
          <p:cNvSpPr>
            <a:spLocks noGrp="1"/>
          </p:cNvSpPr>
          <p:nvPr>
            <p:ph type="sldNum" sz="quarter" idx="12"/>
          </p:nvPr>
        </p:nvSpPr>
        <p:spPr>
          <a:xfrm>
            <a:off x="8991600" y="6400800"/>
            <a:ext cx="2743200" cy="365125"/>
          </a:xfrm>
        </p:spPr>
        <p:txBody>
          <a:bodyPr/>
          <a:lstStyle>
            <a:lvl1pPr>
              <a:defRPr>
                <a:solidFill>
                  <a:schemeClr val="bg1"/>
                </a:solidFill>
              </a:defRPr>
            </a:lvl1pPr>
          </a:lstStyle>
          <a:p>
            <a:fld id="{857C9BCE-67C3-4E89-9B9C-38CCFE777CF5}" type="slidenum">
              <a:rPr lang="en-US" smtClean="0"/>
              <a:pPr/>
              <a:t>‹#›</a:t>
            </a:fld>
            <a:endParaRPr lang="en-US"/>
          </a:p>
        </p:txBody>
      </p:sp>
      <p:sp>
        <p:nvSpPr>
          <p:cNvPr id="11" name="Title 1">
            <a:extLst>
              <a:ext uri="{FF2B5EF4-FFF2-40B4-BE49-F238E27FC236}">
                <a16:creationId xmlns:a16="http://schemas.microsoft.com/office/drawing/2014/main" id="{EE829E80-470B-4E8B-AEC2-D6A86CFC2B2D}"/>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E019692E-E466-0641-9BFE-B820E393600A}"/>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356243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2CA935-3996-450F-BBA4-3F8F6020F753}"/>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4" name="Slide Number Placeholder 3">
            <a:extLst>
              <a:ext uri="{FF2B5EF4-FFF2-40B4-BE49-F238E27FC236}">
                <a16:creationId xmlns:a16="http://schemas.microsoft.com/office/drawing/2014/main" id="{E7B0B7C9-C366-49E7-B1D1-76F4BD25BC5C}"/>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6" name="TextBox 5">
            <a:extLst>
              <a:ext uri="{FF2B5EF4-FFF2-40B4-BE49-F238E27FC236}">
                <a16:creationId xmlns:a16="http://schemas.microsoft.com/office/drawing/2014/main" id="{F14E045A-EF0E-764C-B760-3650B5961F65}"/>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965396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ing/subheading- Two Conten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7ACA8-51FD-415F-8BAA-A86425385F8C}"/>
              </a:ext>
            </a:extLst>
          </p:cNvPr>
          <p:cNvSpPr>
            <a:spLocks noGrp="1"/>
          </p:cNvSpPr>
          <p:nvPr>
            <p:ph sz="half" idx="1"/>
          </p:nvPr>
        </p:nvSpPr>
        <p:spPr>
          <a:xfrm>
            <a:off x="457200" y="2260879"/>
            <a:ext cx="5232400" cy="3547068"/>
          </a:xfr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D4F4FD3B-BF57-465C-8784-67189EB47465}"/>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a:extLst>
              <a:ext uri="{FF2B5EF4-FFF2-40B4-BE49-F238E27FC236}">
                <a16:creationId xmlns:a16="http://schemas.microsoft.com/office/drawing/2014/main" id="{95D49DD7-CF47-42CC-9A0A-DCA504FF457E}"/>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8" name="Title 1">
            <a:extLst>
              <a:ext uri="{FF2B5EF4-FFF2-40B4-BE49-F238E27FC236}">
                <a16:creationId xmlns:a16="http://schemas.microsoft.com/office/drawing/2014/main" id="{7679C42E-6956-4964-88EB-14E09A963F70}"/>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D790B39A-5EC3-4A43-B22C-5E64FC7C25D2}"/>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solidFill>
                  <a:schemeClr val="bg1"/>
                </a:solidFill>
              </a:defRPr>
            </a:lvl1pPr>
          </a:lstStyle>
          <a:p>
            <a:pPr lvl="0"/>
            <a:r>
              <a:rPr lang="en-US" dirty="0"/>
              <a:t>Edit subtitle</a:t>
            </a:r>
          </a:p>
        </p:txBody>
      </p:sp>
      <p:sp>
        <p:nvSpPr>
          <p:cNvPr id="10" name="Content Placeholder 2">
            <a:extLst>
              <a:ext uri="{FF2B5EF4-FFF2-40B4-BE49-F238E27FC236}">
                <a16:creationId xmlns:a16="http://schemas.microsoft.com/office/drawing/2014/main" id="{2739C495-43B0-4454-925B-6D53BC073DA0}"/>
              </a:ext>
            </a:extLst>
          </p:cNvPr>
          <p:cNvSpPr>
            <a:spLocks noGrp="1"/>
          </p:cNvSpPr>
          <p:nvPr>
            <p:ph sz="half" idx="14"/>
          </p:nvPr>
        </p:nvSpPr>
        <p:spPr>
          <a:xfrm>
            <a:off x="6502402" y="2260879"/>
            <a:ext cx="5232400" cy="3547068"/>
          </a:xfr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8E78983-99F2-114A-A193-4F756C3C4A3C}"/>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36733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eading/subheading- Comparison- Blac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7C8886-5B4F-445E-882D-F8827B62B03B}"/>
              </a:ext>
            </a:extLst>
          </p:cNvPr>
          <p:cNvSpPr>
            <a:spLocks noGrp="1"/>
          </p:cNvSpPr>
          <p:nvPr>
            <p:ph type="body" idx="1"/>
          </p:nvPr>
        </p:nvSpPr>
        <p:spPr>
          <a:xfrm>
            <a:off x="457200" y="1828800"/>
            <a:ext cx="5232400" cy="411956"/>
          </a:xfrm>
        </p:spPr>
        <p:txBody>
          <a:bodyPr lIns="0" tIns="0" rIns="0" bIns="0" anchor="b"/>
          <a:lstStyle>
            <a:lvl1pPr marL="0" indent="0">
              <a:buNone/>
              <a:defRPr sz="16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E63411FA-2CDF-4949-9EEE-39CF866FA69B}"/>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9" name="Slide Number Placeholder 8">
            <a:extLst>
              <a:ext uri="{FF2B5EF4-FFF2-40B4-BE49-F238E27FC236}">
                <a16:creationId xmlns:a16="http://schemas.microsoft.com/office/drawing/2014/main" id="{C61342E9-165E-4C53-BC72-671AA52D05E8}"/>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1" name="Title 1">
            <a:extLst>
              <a:ext uri="{FF2B5EF4-FFF2-40B4-BE49-F238E27FC236}">
                <a16:creationId xmlns:a16="http://schemas.microsoft.com/office/drawing/2014/main" id="{EB4743EE-895C-4696-A5F0-2702D61F1383}"/>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2" name="Text Placeholder 7">
            <a:extLst>
              <a:ext uri="{FF2B5EF4-FFF2-40B4-BE49-F238E27FC236}">
                <a16:creationId xmlns:a16="http://schemas.microsoft.com/office/drawing/2014/main" id="{8768D562-B521-4515-92A8-72C041D8D65B}"/>
              </a:ext>
            </a:extLst>
          </p:cNvPr>
          <p:cNvSpPr>
            <a:spLocks noGrp="1"/>
          </p:cNvSpPr>
          <p:nvPr>
            <p:ph type="body" sz="quarter" idx="14" hasCustomPrompt="1"/>
          </p:nvPr>
        </p:nvSpPr>
        <p:spPr>
          <a:xfrm>
            <a:off x="457200" y="1460092"/>
            <a:ext cx="11277600" cy="360400"/>
          </a:xfrm>
        </p:spPr>
        <p:txBody>
          <a:bodyPr lIns="0" tIns="0" rIns="0" bIns="0" anchor="t" anchorCtr="0">
            <a:noAutofit/>
          </a:bodyPr>
          <a:lstStyle>
            <a:lvl1pPr marL="0" indent="0">
              <a:lnSpc>
                <a:spcPts val="2200"/>
              </a:lnSpc>
              <a:buNone/>
              <a:defRPr sz="2000" b="1">
                <a:solidFill>
                  <a:schemeClr val="bg1"/>
                </a:solidFill>
              </a:defRPr>
            </a:lvl1pPr>
          </a:lstStyle>
          <a:p>
            <a:pPr lvl="0"/>
            <a:r>
              <a:rPr lang="en-US" dirty="0"/>
              <a:t>Edit subtitle</a:t>
            </a:r>
          </a:p>
        </p:txBody>
      </p:sp>
      <p:sp>
        <p:nvSpPr>
          <p:cNvPr id="14" name="Content Placeholder 2">
            <a:extLst>
              <a:ext uri="{FF2B5EF4-FFF2-40B4-BE49-F238E27FC236}">
                <a16:creationId xmlns:a16="http://schemas.microsoft.com/office/drawing/2014/main" id="{9DEC6383-1879-495D-A085-AC738E857165}"/>
              </a:ext>
            </a:extLst>
          </p:cNvPr>
          <p:cNvSpPr>
            <a:spLocks noGrp="1"/>
          </p:cNvSpPr>
          <p:nvPr>
            <p:ph sz="half" idx="15"/>
          </p:nvPr>
        </p:nvSpPr>
        <p:spPr>
          <a:xfrm>
            <a:off x="457200" y="2260879"/>
            <a:ext cx="5232400" cy="3547068"/>
          </a:xfr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4DA43303-4061-4598-B636-58BADACF6FF6}"/>
              </a:ext>
            </a:extLst>
          </p:cNvPr>
          <p:cNvSpPr>
            <a:spLocks noGrp="1"/>
          </p:cNvSpPr>
          <p:nvPr>
            <p:ph sz="half" idx="16"/>
          </p:nvPr>
        </p:nvSpPr>
        <p:spPr>
          <a:xfrm>
            <a:off x="6502402" y="2260879"/>
            <a:ext cx="5232400" cy="3547068"/>
          </a:xfr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824C2925-73EC-4680-A9E5-E45C36CF17A1}"/>
              </a:ext>
            </a:extLst>
          </p:cNvPr>
          <p:cNvSpPr>
            <a:spLocks noGrp="1"/>
          </p:cNvSpPr>
          <p:nvPr>
            <p:ph type="body" idx="17"/>
          </p:nvPr>
        </p:nvSpPr>
        <p:spPr>
          <a:xfrm>
            <a:off x="6502402" y="1828800"/>
            <a:ext cx="5232400" cy="411956"/>
          </a:xfrm>
        </p:spPr>
        <p:txBody>
          <a:bodyPr lIns="0" tIns="0" rIns="0" bIns="0" anchor="b"/>
          <a:lstStyle>
            <a:lvl1pPr marL="0" indent="0">
              <a:buNone/>
              <a:defRPr sz="16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Box 12">
            <a:extLst>
              <a:ext uri="{FF2B5EF4-FFF2-40B4-BE49-F238E27FC236}">
                <a16:creationId xmlns:a16="http://schemas.microsoft.com/office/drawing/2014/main" id="{1C2BEC36-FD59-C54E-9152-61729AB442E5}"/>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704469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755A-2282-0D8C-FCCB-4D22B89F2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DE5ED-30FC-F0D2-493C-CD86F51D39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D37F27-4313-1320-FAE9-7877B3007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6B5ED6-0AA4-7BDB-E739-F4FCBB0EB001}"/>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6" name="Footer Placeholder 5">
            <a:extLst>
              <a:ext uri="{FF2B5EF4-FFF2-40B4-BE49-F238E27FC236}">
                <a16:creationId xmlns:a16="http://schemas.microsoft.com/office/drawing/2014/main" id="{068A71C2-210A-EF94-2E1D-682BBB678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F0C3C-DB14-F4C9-0664-50A329BEF783}"/>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174025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ading/subheading- Left text- Black">
    <p:bg>
      <p:bgPr>
        <a:solidFill>
          <a:schemeClr val="tx1"/>
        </a:solidFill>
        <a:effectLst/>
      </p:bgPr>
    </p:bg>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121D96AD-CD6B-440A-859D-95B457A45173}"/>
              </a:ext>
            </a:extLst>
          </p:cNvPr>
          <p:cNvSpPr>
            <a:spLocks noGrp="1"/>
          </p:cNvSpPr>
          <p:nvPr>
            <p:ph type="ftr" sz="quarter" idx="11"/>
          </p:nvPr>
        </p:nvSpPr>
        <p:spPr>
          <a:xfrm>
            <a:off x="457200" y="5943600"/>
            <a:ext cx="4114800" cy="236539"/>
          </a:xfrm>
        </p:spPr>
        <p:txBody>
          <a:bodyPr/>
          <a:lstStyle>
            <a:lvl1pPr>
              <a:defRPr>
                <a:solidFill>
                  <a:schemeClr val="bg1">
                    <a:lumMod val="85000"/>
                  </a:schemeClr>
                </a:solidFill>
              </a:defRPr>
            </a:lvl1pPr>
          </a:lstStyle>
          <a:p>
            <a:endParaRPr lang="en-US"/>
          </a:p>
        </p:txBody>
      </p:sp>
      <p:sp>
        <p:nvSpPr>
          <p:cNvPr id="9" name="Slide Number Placeholder 4">
            <a:extLst>
              <a:ext uri="{FF2B5EF4-FFF2-40B4-BE49-F238E27FC236}">
                <a16:creationId xmlns:a16="http://schemas.microsoft.com/office/drawing/2014/main" id="{8E9B7BB1-D8D6-4912-A5A7-4E2BE2EB86C7}"/>
              </a:ext>
            </a:extLst>
          </p:cNvPr>
          <p:cNvSpPr>
            <a:spLocks noGrp="1"/>
          </p:cNvSpPr>
          <p:nvPr>
            <p:ph type="sldNum" sz="quarter" idx="12"/>
          </p:nvPr>
        </p:nvSpPr>
        <p:spPr>
          <a:xfrm>
            <a:off x="8991600" y="6400800"/>
            <a:ext cx="2743200" cy="365125"/>
          </a:xfrm>
        </p:spPr>
        <p:txBody>
          <a:bodyPr/>
          <a:lstStyle>
            <a:lvl1pPr>
              <a:defRPr>
                <a:solidFill>
                  <a:schemeClr val="bg1"/>
                </a:solidFill>
              </a:defRPr>
            </a:lvl1pPr>
          </a:lstStyle>
          <a:p>
            <a:fld id="{857C9BCE-67C3-4E89-9B9C-38CCFE777CF5}" type="slidenum">
              <a:rPr lang="en-US" smtClean="0"/>
              <a:pPr/>
              <a:t>‹#›</a:t>
            </a:fld>
            <a:endParaRPr lang="en-US"/>
          </a:p>
        </p:txBody>
      </p:sp>
      <p:sp>
        <p:nvSpPr>
          <p:cNvPr id="11" name="Title 1">
            <a:extLst>
              <a:ext uri="{FF2B5EF4-FFF2-40B4-BE49-F238E27FC236}">
                <a16:creationId xmlns:a16="http://schemas.microsoft.com/office/drawing/2014/main" id="{EE829E80-470B-4E8B-AEC2-D6A86CFC2B2D}"/>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6A4CDB8-E884-4B92-A1F7-8C9FF7B6214F}"/>
              </a:ext>
            </a:extLst>
          </p:cNvPr>
          <p:cNvSpPr>
            <a:spLocks noGrp="1"/>
          </p:cNvSpPr>
          <p:nvPr>
            <p:ph sz="half" idx="23" hasCustomPrompt="1"/>
          </p:nvPr>
        </p:nvSpPr>
        <p:spPr>
          <a:xfrm>
            <a:off x="457200" y="2041153"/>
            <a:ext cx="3346704" cy="3737347"/>
          </a:xfrm>
        </p:spPr>
        <p:txBody>
          <a:bodyPr lIns="0" tIns="0" rIns="0" bIns="0"/>
          <a:lstStyle>
            <a:lvl1pPr marL="0" indent="0">
              <a:buNone/>
              <a:defRPr sz="120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2" name="Text Placeholder 7">
            <a:extLst>
              <a:ext uri="{FF2B5EF4-FFF2-40B4-BE49-F238E27FC236}">
                <a16:creationId xmlns:a16="http://schemas.microsoft.com/office/drawing/2014/main" id="{45640513-DB1D-470B-A507-DD5C36D6DECE}"/>
              </a:ext>
            </a:extLst>
          </p:cNvPr>
          <p:cNvSpPr>
            <a:spLocks noGrp="1"/>
          </p:cNvSpPr>
          <p:nvPr>
            <p:ph type="body" sz="quarter" idx="13" hasCustomPrompt="1"/>
          </p:nvPr>
        </p:nvSpPr>
        <p:spPr>
          <a:xfrm>
            <a:off x="457200" y="1460092"/>
            <a:ext cx="11277600" cy="360400"/>
          </a:xfrm>
        </p:spPr>
        <p:txBody>
          <a:bodyPr lIns="0" tIns="0" rIns="0" bIns="0" anchor="t" anchorCtr="0">
            <a:noAutofit/>
          </a:bodyPr>
          <a:lstStyle>
            <a:lvl1pPr marL="0" indent="0">
              <a:lnSpc>
                <a:spcPts val="2200"/>
              </a:lnSpc>
              <a:buNone/>
              <a:defRPr sz="2000" b="1">
                <a:solidFill>
                  <a:schemeClr val="bg1"/>
                </a:solidFill>
              </a:defRPr>
            </a:lvl1pPr>
          </a:lstStyle>
          <a:p>
            <a:pPr lvl="0"/>
            <a:r>
              <a:rPr lang="en-US" dirty="0"/>
              <a:t>Edit subtitle</a:t>
            </a:r>
          </a:p>
        </p:txBody>
      </p:sp>
      <p:sp>
        <p:nvSpPr>
          <p:cNvPr id="13" name="TextBox 12">
            <a:extLst>
              <a:ext uri="{FF2B5EF4-FFF2-40B4-BE49-F238E27FC236}">
                <a16:creationId xmlns:a16="http://schemas.microsoft.com/office/drawing/2014/main" id="{DD3ACA4E-AB6B-404D-A9B1-A3C2C65CC20D}"/>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219853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eading- Two Content Subheading- Black">
    <p:bg>
      <p:bgPr>
        <a:solidFill>
          <a:schemeClr val="tx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4F0BED4-A3B9-9146-B29F-401E7C5560FB}"/>
              </a:ext>
            </a:extLst>
          </p:cNvPr>
          <p:cNvSpPr>
            <a:spLocks noGrp="1"/>
          </p:cNvSpPr>
          <p:nvPr>
            <p:ph sz="half" idx="1" hasCustomPrompt="1"/>
          </p:nvPr>
        </p:nvSpPr>
        <p:spPr>
          <a:xfrm>
            <a:off x="457200" y="3352800"/>
            <a:ext cx="5232400" cy="2359025"/>
          </a:xfrm>
        </p:spPr>
        <p:txBody>
          <a:bodyPr lIns="0" tIns="0" rIns="0" bIns="0"/>
          <a:lstStyle>
            <a:lvl1pPr marL="0" indent="0">
              <a:buNone/>
              <a:defRPr sz="1200">
                <a:solidFill>
                  <a:schemeClr val="bg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6" name="Content Placeholder 3">
            <a:extLst>
              <a:ext uri="{FF2B5EF4-FFF2-40B4-BE49-F238E27FC236}">
                <a16:creationId xmlns:a16="http://schemas.microsoft.com/office/drawing/2014/main" id="{94F0BF94-6618-4C4F-8478-422E23553CC0}"/>
              </a:ext>
            </a:extLst>
          </p:cNvPr>
          <p:cNvSpPr>
            <a:spLocks noGrp="1"/>
          </p:cNvSpPr>
          <p:nvPr>
            <p:ph sz="half" idx="2" hasCustomPrompt="1"/>
          </p:nvPr>
        </p:nvSpPr>
        <p:spPr>
          <a:xfrm>
            <a:off x="6502400" y="3352800"/>
            <a:ext cx="5232400" cy="2359025"/>
          </a:xfrm>
        </p:spPr>
        <p:txBody>
          <a:bodyPr lIns="0" tIns="0" rIns="0" bIns="0"/>
          <a:lstStyle>
            <a:lvl1pPr marL="0" indent="0">
              <a:buNone/>
              <a:defRPr sz="1200">
                <a:solidFill>
                  <a:schemeClr val="bg1"/>
                </a:solidFill>
              </a:defRPr>
            </a:lvl1pPr>
          </a:lstStyle>
          <a:p>
            <a:pPr lvl="0"/>
            <a:r>
              <a:rPr lang="en-US" dirty="0"/>
              <a:t>Edit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facilisi.eet</a:t>
            </a:r>
            <a:r>
              <a:rPr lang="en-US" dirty="0"/>
              <a:t> dolore Master text style.</a:t>
            </a:r>
          </a:p>
        </p:txBody>
      </p:sp>
      <p:sp>
        <p:nvSpPr>
          <p:cNvPr id="8" name="Footer Placeholder 3">
            <a:extLst>
              <a:ext uri="{FF2B5EF4-FFF2-40B4-BE49-F238E27FC236}">
                <a16:creationId xmlns:a16="http://schemas.microsoft.com/office/drawing/2014/main" id="{C655E1A6-79C3-493B-9E68-C57B898A50A8}"/>
              </a:ext>
            </a:extLst>
          </p:cNvPr>
          <p:cNvSpPr>
            <a:spLocks noGrp="1"/>
          </p:cNvSpPr>
          <p:nvPr>
            <p:ph type="ftr" sz="quarter" idx="3"/>
          </p:nvPr>
        </p:nvSpPr>
        <p:spPr>
          <a:xfrm>
            <a:off x="457200" y="6033587"/>
            <a:ext cx="3373419" cy="274742"/>
          </a:xfrm>
          <a:prstGeom prst="rect">
            <a:avLst/>
          </a:prstGeom>
        </p:spPr>
        <p:txBody>
          <a:bodyPr vert="horz" lIns="0" tIns="0" rIns="0" bIns="0" rtlCol="0" anchor="ctr"/>
          <a:lstStyle>
            <a:lvl1pPr algn="l">
              <a:defRPr sz="700">
                <a:solidFill>
                  <a:schemeClr val="bg1"/>
                </a:solidFill>
              </a:defRPr>
            </a:lvl1pPr>
          </a:lstStyle>
          <a:p>
            <a:endParaRPr lang="en-US" dirty="0"/>
          </a:p>
        </p:txBody>
      </p:sp>
      <p:sp>
        <p:nvSpPr>
          <p:cNvPr id="9" name="Title 1">
            <a:extLst>
              <a:ext uri="{FF2B5EF4-FFF2-40B4-BE49-F238E27FC236}">
                <a16:creationId xmlns:a16="http://schemas.microsoft.com/office/drawing/2014/main" id="{48983036-A1B9-4AFB-8177-BFF90C41979B}"/>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0" name="Text Placeholder 7">
            <a:extLst>
              <a:ext uri="{FF2B5EF4-FFF2-40B4-BE49-F238E27FC236}">
                <a16:creationId xmlns:a16="http://schemas.microsoft.com/office/drawing/2014/main" id="{E49CF587-D3E6-4A94-8584-FABC234AB462}"/>
              </a:ext>
            </a:extLst>
          </p:cNvPr>
          <p:cNvSpPr>
            <a:spLocks noGrp="1"/>
          </p:cNvSpPr>
          <p:nvPr>
            <p:ph type="body" sz="quarter" idx="13" hasCustomPrompt="1"/>
          </p:nvPr>
        </p:nvSpPr>
        <p:spPr>
          <a:xfrm>
            <a:off x="457200" y="2883445"/>
            <a:ext cx="5232400" cy="360400"/>
          </a:xfrm>
        </p:spPr>
        <p:txBody>
          <a:bodyPr lIns="0" tIns="0" rIns="0" bIns="0" anchor="t" anchorCtr="0">
            <a:noAutofit/>
          </a:bodyPr>
          <a:lstStyle>
            <a:lvl1pPr marL="0" indent="0">
              <a:lnSpc>
                <a:spcPts val="2200"/>
              </a:lnSpc>
              <a:buNone/>
              <a:defRPr sz="2000" b="1">
                <a:solidFill>
                  <a:schemeClr val="bg1"/>
                </a:solidFill>
              </a:defRPr>
            </a:lvl1pPr>
          </a:lstStyle>
          <a:p>
            <a:pPr lvl="0"/>
            <a:r>
              <a:rPr lang="en-US" dirty="0"/>
              <a:t>Edit subtitle</a:t>
            </a:r>
          </a:p>
        </p:txBody>
      </p:sp>
      <p:sp>
        <p:nvSpPr>
          <p:cNvPr id="11" name="Slide Number Placeholder 4">
            <a:extLst>
              <a:ext uri="{FF2B5EF4-FFF2-40B4-BE49-F238E27FC236}">
                <a16:creationId xmlns:a16="http://schemas.microsoft.com/office/drawing/2014/main" id="{869A065B-9314-4AFF-A8B4-95F1046B8EAB}"/>
              </a:ext>
            </a:extLst>
          </p:cNvPr>
          <p:cNvSpPr>
            <a:spLocks noGrp="1"/>
          </p:cNvSpPr>
          <p:nvPr>
            <p:ph type="sldNum" sz="quarter" idx="12"/>
          </p:nvPr>
        </p:nvSpPr>
        <p:spPr>
          <a:xfrm>
            <a:off x="8991600" y="6400800"/>
            <a:ext cx="2743200" cy="365125"/>
          </a:xfrm>
        </p:spPr>
        <p:txBody>
          <a:bodyPr/>
          <a:lstStyle>
            <a:lvl1pPr>
              <a:defRPr>
                <a:solidFill>
                  <a:schemeClr val="bg1"/>
                </a:solidFill>
              </a:defRPr>
            </a:lvl1pPr>
          </a:lstStyle>
          <a:p>
            <a:fld id="{857C9BCE-67C3-4E89-9B9C-38CCFE777CF5}" type="slidenum">
              <a:rPr lang="en-US" smtClean="0"/>
              <a:pPr/>
              <a:t>‹#›</a:t>
            </a:fld>
            <a:endParaRPr lang="en-US"/>
          </a:p>
        </p:txBody>
      </p:sp>
      <p:sp>
        <p:nvSpPr>
          <p:cNvPr id="13" name="TextBox 12">
            <a:extLst>
              <a:ext uri="{FF2B5EF4-FFF2-40B4-BE49-F238E27FC236}">
                <a16:creationId xmlns:a16="http://schemas.microsoft.com/office/drawing/2014/main" id="{E46759F6-7B3C-DF41-8D68-711C17EFA872}"/>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92122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ing- Three content w/ Photos- Black">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B458B68-EFD1-4961-AC20-B9EFCD6461D4}"/>
              </a:ext>
            </a:extLst>
          </p:cNvPr>
          <p:cNvSpPr>
            <a:spLocks noGrp="1"/>
          </p:cNvSpPr>
          <p:nvPr>
            <p:ph type="ftr" sz="quarter" idx="10"/>
          </p:nvPr>
        </p:nvSpPr>
        <p:spPr/>
        <p:txBody>
          <a:bodyPr/>
          <a:lstStyle>
            <a:lvl1pPr>
              <a:defRPr>
                <a:solidFill>
                  <a:schemeClr val="bg1">
                    <a:lumMod val="85000"/>
                  </a:schemeClr>
                </a:solidFill>
              </a:defRPr>
            </a:lvl1pPr>
          </a:lstStyle>
          <a:p>
            <a:endParaRPr lang="en-US" dirty="0"/>
          </a:p>
        </p:txBody>
      </p:sp>
      <p:sp>
        <p:nvSpPr>
          <p:cNvPr id="4" name="Slide Number Placeholder 3">
            <a:extLst>
              <a:ext uri="{FF2B5EF4-FFF2-40B4-BE49-F238E27FC236}">
                <a16:creationId xmlns:a16="http://schemas.microsoft.com/office/drawing/2014/main" id="{A91FEDE0-C41E-44F1-BE6E-DA6ADBC46386}"/>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5" name="Content Placeholder 2">
            <a:extLst>
              <a:ext uri="{FF2B5EF4-FFF2-40B4-BE49-F238E27FC236}">
                <a16:creationId xmlns:a16="http://schemas.microsoft.com/office/drawing/2014/main" id="{0FC0B14C-965F-4B2B-B25A-2B8AC4ED5567}"/>
              </a:ext>
            </a:extLst>
          </p:cNvPr>
          <p:cNvSpPr>
            <a:spLocks noGrp="1"/>
          </p:cNvSpPr>
          <p:nvPr>
            <p:ph sz="half" idx="1"/>
          </p:nvPr>
        </p:nvSpPr>
        <p:spPr>
          <a:xfrm>
            <a:off x="457200" y="4495800"/>
            <a:ext cx="3346704" cy="1444624"/>
          </a:xfrm>
        </p:spPr>
        <p:txBody>
          <a:bodyPr lIns="0" tIns="0" rIns="0" bIns="0"/>
          <a:lstStyle>
            <a:lvl1pPr marL="0" indent="0">
              <a:buNone/>
              <a:defRPr sz="1200">
                <a:solidFill>
                  <a:schemeClr val="bg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D3C58D92-3B5D-415E-A3C8-CF7E533574DD}"/>
              </a:ext>
            </a:extLst>
          </p:cNvPr>
          <p:cNvSpPr>
            <a:spLocks noGrp="1"/>
          </p:cNvSpPr>
          <p:nvPr>
            <p:ph sz="half" idx="14" hasCustomPrompt="1"/>
          </p:nvPr>
        </p:nvSpPr>
        <p:spPr>
          <a:xfrm>
            <a:off x="457200" y="4114800"/>
            <a:ext cx="3346704" cy="307720"/>
          </a:xfrm>
        </p:spPr>
        <p:txBody>
          <a:bodyPr lIns="0" tIns="0" rIns="0" bIns="0"/>
          <a:lstStyle>
            <a:lvl1pPr marL="0" indent="0">
              <a:buNone/>
              <a:defRPr sz="1600" b="1">
                <a:solidFill>
                  <a:schemeClr val="bg1"/>
                </a:solidFill>
              </a:defRPr>
            </a:lvl1pPr>
          </a:lstStyle>
          <a:p>
            <a:pPr lvl="0"/>
            <a:r>
              <a:rPr lang="en-US" dirty="0"/>
              <a:t>Subhead</a:t>
            </a:r>
          </a:p>
        </p:txBody>
      </p:sp>
      <p:sp>
        <p:nvSpPr>
          <p:cNvPr id="7" name="Content Placeholder 2">
            <a:extLst>
              <a:ext uri="{FF2B5EF4-FFF2-40B4-BE49-F238E27FC236}">
                <a16:creationId xmlns:a16="http://schemas.microsoft.com/office/drawing/2014/main" id="{F5EB9473-4DE2-4177-9E51-F311E1242569}"/>
              </a:ext>
            </a:extLst>
          </p:cNvPr>
          <p:cNvSpPr>
            <a:spLocks noGrp="1"/>
          </p:cNvSpPr>
          <p:nvPr>
            <p:ph sz="half" idx="17" hasCustomPrompt="1"/>
          </p:nvPr>
        </p:nvSpPr>
        <p:spPr>
          <a:xfrm>
            <a:off x="4416552" y="4114800"/>
            <a:ext cx="3346704" cy="307720"/>
          </a:xfrm>
        </p:spPr>
        <p:txBody>
          <a:bodyPr lIns="0" tIns="0" rIns="0" bIns="0"/>
          <a:lstStyle>
            <a:lvl1pPr marL="0" indent="0">
              <a:buNone/>
              <a:defRPr sz="1600" b="1">
                <a:solidFill>
                  <a:schemeClr val="bg1"/>
                </a:solidFill>
              </a:defRPr>
            </a:lvl1pPr>
          </a:lstStyle>
          <a:p>
            <a:pPr lvl="0"/>
            <a:r>
              <a:rPr lang="en-US" dirty="0"/>
              <a:t>Subhead</a:t>
            </a:r>
          </a:p>
        </p:txBody>
      </p:sp>
      <p:sp>
        <p:nvSpPr>
          <p:cNvPr id="8" name="Content Placeholder 2">
            <a:extLst>
              <a:ext uri="{FF2B5EF4-FFF2-40B4-BE49-F238E27FC236}">
                <a16:creationId xmlns:a16="http://schemas.microsoft.com/office/drawing/2014/main" id="{54481031-E60A-4D6A-BC8A-F91C5D6933D1}"/>
              </a:ext>
            </a:extLst>
          </p:cNvPr>
          <p:cNvSpPr>
            <a:spLocks noGrp="1"/>
          </p:cNvSpPr>
          <p:nvPr>
            <p:ph sz="half" idx="18" hasCustomPrompt="1"/>
          </p:nvPr>
        </p:nvSpPr>
        <p:spPr>
          <a:xfrm>
            <a:off x="8388096" y="4114800"/>
            <a:ext cx="3346704" cy="307720"/>
          </a:xfrm>
        </p:spPr>
        <p:txBody>
          <a:bodyPr lIns="0" tIns="0" rIns="0" bIns="0"/>
          <a:lstStyle>
            <a:lvl1pPr marL="0" indent="0">
              <a:buNone/>
              <a:defRPr sz="1600" b="1">
                <a:solidFill>
                  <a:schemeClr val="bg1"/>
                </a:solidFill>
              </a:defRPr>
            </a:lvl1pPr>
          </a:lstStyle>
          <a:p>
            <a:pPr lvl="0"/>
            <a:r>
              <a:rPr lang="en-US" dirty="0"/>
              <a:t>Subhead</a:t>
            </a:r>
          </a:p>
        </p:txBody>
      </p:sp>
      <p:sp>
        <p:nvSpPr>
          <p:cNvPr id="9" name="Content Placeholder 2">
            <a:extLst>
              <a:ext uri="{FF2B5EF4-FFF2-40B4-BE49-F238E27FC236}">
                <a16:creationId xmlns:a16="http://schemas.microsoft.com/office/drawing/2014/main" id="{093CC2CA-B04B-441D-A780-9924E1C372EB}"/>
              </a:ext>
            </a:extLst>
          </p:cNvPr>
          <p:cNvSpPr>
            <a:spLocks noGrp="1"/>
          </p:cNvSpPr>
          <p:nvPr>
            <p:ph sz="half" idx="19"/>
          </p:nvPr>
        </p:nvSpPr>
        <p:spPr>
          <a:xfrm>
            <a:off x="4416552" y="4495800"/>
            <a:ext cx="3346704" cy="1444624"/>
          </a:xfrm>
        </p:spPr>
        <p:txBody>
          <a:bodyPr lIns="0" tIns="0" rIns="0" bIns="0"/>
          <a:lstStyle>
            <a:lvl1pPr marL="0" indent="0">
              <a:buNone/>
              <a:defRPr sz="1200">
                <a:solidFill>
                  <a:schemeClr val="bg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166A3CC8-AF07-409A-AF96-5CFFA5A0B9AA}"/>
              </a:ext>
            </a:extLst>
          </p:cNvPr>
          <p:cNvSpPr>
            <a:spLocks noGrp="1"/>
          </p:cNvSpPr>
          <p:nvPr>
            <p:ph sz="half" idx="20"/>
          </p:nvPr>
        </p:nvSpPr>
        <p:spPr>
          <a:xfrm>
            <a:off x="8385048" y="4495800"/>
            <a:ext cx="3346704" cy="1444624"/>
          </a:xfrm>
        </p:spPr>
        <p:txBody>
          <a:bodyPr lIns="0" tIns="0" rIns="0" bIns="0"/>
          <a:lstStyle>
            <a:lvl1pPr marL="0" indent="0">
              <a:buNone/>
              <a:defRPr sz="1200">
                <a:solidFill>
                  <a:schemeClr val="bg1"/>
                </a:solidFill>
              </a:defRPr>
            </a:lvl1pPr>
          </a:lstStyle>
          <a:p>
            <a:pPr lvl="0"/>
            <a:r>
              <a:rPr lang="en-US"/>
              <a:t>Click to edit Master text styles</a:t>
            </a:r>
          </a:p>
        </p:txBody>
      </p:sp>
      <p:sp>
        <p:nvSpPr>
          <p:cNvPr id="11" name="Picture Placeholder 5">
            <a:extLst>
              <a:ext uri="{FF2B5EF4-FFF2-40B4-BE49-F238E27FC236}">
                <a16:creationId xmlns:a16="http://schemas.microsoft.com/office/drawing/2014/main" id="{2E36A2F4-0871-4C49-BCAC-E255CA0AD204}"/>
              </a:ext>
            </a:extLst>
          </p:cNvPr>
          <p:cNvSpPr>
            <a:spLocks noGrp="1"/>
          </p:cNvSpPr>
          <p:nvPr>
            <p:ph type="pic" sz="quarter" idx="21"/>
          </p:nvPr>
        </p:nvSpPr>
        <p:spPr bwMode="hidden">
          <a:xfrm>
            <a:off x="457200" y="2386584"/>
            <a:ext cx="3346704" cy="1577721"/>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2" name="Picture Placeholder 5">
            <a:extLst>
              <a:ext uri="{FF2B5EF4-FFF2-40B4-BE49-F238E27FC236}">
                <a16:creationId xmlns:a16="http://schemas.microsoft.com/office/drawing/2014/main" id="{D7798985-5F0A-4DED-BCAB-048CA24E74BD}"/>
              </a:ext>
            </a:extLst>
          </p:cNvPr>
          <p:cNvSpPr>
            <a:spLocks noGrp="1"/>
          </p:cNvSpPr>
          <p:nvPr>
            <p:ph type="pic" sz="quarter" idx="22"/>
          </p:nvPr>
        </p:nvSpPr>
        <p:spPr bwMode="hidden">
          <a:xfrm>
            <a:off x="4416552" y="2386584"/>
            <a:ext cx="3346704" cy="1577721"/>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3" name="Picture Placeholder 5">
            <a:extLst>
              <a:ext uri="{FF2B5EF4-FFF2-40B4-BE49-F238E27FC236}">
                <a16:creationId xmlns:a16="http://schemas.microsoft.com/office/drawing/2014/main" id="{F88DA16B-1D30-40C3-AF15-B3EA82154817}"/>
              </a:ext>
            </a:extLst>
          </p:cNvPr>
          <p:cNvSpPr>
            <a:spLocks noGrp="1"/>
          </p:cNvSpPr>
          <p:nvPr>
            <p:ph type="pic" sz="quarter" idx="23"/>
          </p:nvPr>
        </p:nvSpPr>
        <p:spPr bwMode="hidden">
          <a:xfrm>
            <a:off x="8385048" y="2386584"/>
            <a:ext cx="3346704" cy="1577721"/>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4" name="Title 1">
            <a:extLst>
              <a:ext uri="{FF2B5EF4-FFF2-40B4-BE49-F238E27FC236}">
                <a16:creationId xmlns:a16="http://schemas.microsoft.com/office/drawing/2014/main" id="{DCDE7B1B-8904-4797-868D-DEBC2812B919}"/>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6" name="TextBox 15">
            <a:extLst>
              <a:ext uri="{FF2B5EF4-FFF2-40B4-BE49-F238E27FC236}">
                <a16:creationId xmlns:a16="http://schemas.microsoft.com/office/drawing/2014/main" id="{BD0F079F-0B1F-1443-9CAC-9A45599C1CA1}"/>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306140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ing- Four content- Black">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2CA935-3996-450F-BBA4-3F8F6020F753}"/>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4" name="Slide Number Placeholder 3">
            <a:extLst>
              <a:ext uri="{FF2B5EF4-FFF2-40B4-BE49-F238E27FC236}">
                <a16:creationId xmlns:a16="http://schemas.microsoft.com/office/drawing/2014/main" id="{E7B0B7C9-C366-49E7-B1D1-76F4BD25BC5C}"/>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8" name="Content Placeholder 2">
            <a:extLst>
              <a:ext uri="{FF2B5EF4-FFF2-40B4-BE49-F238E27FC236}">
                <a16:creationId xmlns:a16="http://schemas.microsoft.com/office/drawing/2014/main" id="{D52187DF-ACE8-49FB-B6CC-7FFE6950E296}"/>
              </a:ext>
            </a:extLst>
          </p:cNvPr>
          <p:cNvSpPr>
            <a:spLocks noGrp="1"/>
          </p:cNvSpPr>
          <p:nvPr>
            <p:ph sz="half" idx="1"/>
          </p:nvPr>
        </p:nvSpPr>
        <p:spPr>
          <a:xfrm>
            <a:off x="457200" y="4035425"/>
            <a:ext cx="2359025" cy="1750776"/>
          </a:xfrm>
        </p:spPr>
        <p:txBody>
          <a:bodyPr lIns="0" tIns="0" rIns="0" bIns="0"/>
          <a:lstStyle>
            <a:lvl1pPr marL="0" indent="0">
              <a:lnSpc>
                <a:spcPct val="100000"/>
              </a:lnSpc>
              <a:spcBef>
                <a:spcPts val="0"/>
              </a:spcBef>
              <a:buNone/>
              <a:defRPr sz="1200">
                <a:solidFill>
                  <a:schemeClr val="bg1"/>
                </a:solidFill>
              </a:defRPr>
            </a:lvl1pPr>
            <a:lvl2pPr marL="457200" indent="0">
              <a:buNone/>
              <a:defRPr/>
            </a:lvl2pPr>
            <a:lvl3pPr marL="914400" indent="0">
              <a:buNone/>
              <a:defRPr/>
            </a:lvl3pPr>
          </a:lstStyle>
          <a:p>
            <a:pPr lvl="0"/>
            <a:r>
              <a:rPr lang="en-US"/>
              <a:t>Click to edit Master text styles</a:t>
            </a:r>
          </a:p>
        </p:txBody>
      </p:sp>
      <p:sp>
        <p:nvSpPr>
          <p:cNvPr id="9" name="Content Placeholder 3">
            <a:extLst>
              <a:ext uri="{FF2B5EF4-FFF2-40B4-BE49-F238E27FC236}">
                <a16:creationId xmlns:a16="http://schemas.microsoft.com/office/drawing/2014/main" id="{98BAFC81-5751-4364-8FF9-8661F135A29A}"/>
              </a:ext>
            </a:extLst>
          </p:cNvPr>
          <p:cNvSpPr>
            <a:spLocks noGrp="1"/>
          </p:cNvSpPr>
          <p:nvPr>
            <p:ph sz="half" idx="2"/>
          </p:nvPr>
        </p:nvSpPr>
        <p:spPr>
          <a:xfrm>
            <a:off x="3425825" y="4035425"/>
            <a:ext cx="2359025" cy="1750776"/>
          </a:xfrm>
        </p:spPr>
        <p:txBody>
          <a:bodyPr lIns="0" tIns="0" rIns="0" bIns="0"/>
          <a:lstStyle>
            <a:lvl1pPr marL="0" indent="0">
              <a:lnSpc>
                <a:spcPct val="100000"/>
              </a:lnSpc>
              <a:spcBef>
                <a:spcPts val="0"/>
              </a:spcBef>
              <a:buNone/>
              <a:defRPr sz="1200">
                <a:solidFill>
                  <a:schemeClr val="bg1"/>
                </a:solidFill>
              </a:defRPr>
            </a:lvl1pPr>
          </a:lstStyle>
          <a:p>
            <a:pPr lvl="0"/>
            <a:r>
              <a:rPr lang="en-US"/>
              <a:t>Click to edit Master text styles</a:t>
            </a:r>
          </a:p>
        </p:txBody>
      </p:sp>
      <p:sp>
        <p:nvSpPr>
          <p:cNvPr id="10" name="Content Placeholder 5">
            <a:extLst>
              <a:ext uri="{FF2B5EF4-FFF2-40B4-BE49-F238E27FC236}">
                <a16:creationId xmlns:a16="http://schemas.microsoft.com/office/drawing/2014/main" id="{7551C339-B836-4FB8-8F43-D316C98F0F73}"/>
              </a:ext>
            </a:extLst>
          </p:cNvPr>
          <p:cNvSpPr>
            <a:spLocks noGrp="1"/>
          </p:cNvSpPr>
          <p:nvPr>
            <p:ph sz="quarter" idx="13"/>
          </p:nvPr>
        </p:nvSpPr>
        <p:spPr>
          <a:xfrm>
            <a:off x="6400800" y="4036776"/>
            <a:ext cx="2362200" cy="1749425"/>
          </a:xfrm>
        </p:spPr>
        <p:txBody>
          <a:bodyPr lIns="0" tIns="0" rIns="0" bIns="0"/>
          <a:lstStyle>
            <a:lvl1pPr marL="0" indent="0">
              <a:lnSpc>
                <a:spcPct val="100000"/>
              </a:lnSpc>
              <a:spcBef>
                <a:spcPts val="0"/>
              </a:spcBef>
              <a:buNone/>
              <a:defRPr sz="1200">
                <a:solidFill>
                  <a:schemeClr val="bg1"/>
                </a:solidFill>
              </a:defRPr>
            </a:lvl1pPr>
            <a:lvl2pPr marL="457200" indent="0">
              <a:buNone/>
              <a:defRPr sz="1400"/>
            </a:lvl2pPr>
          </a:lstStyle>
          <a:p>
            <a:pPr lvl="0"/>
            <a:r>
              <a:rPr lang="en-US"/>
              <a:t>Click to edit Master text styles</a:t>
            </a:r>
          </a:p>
        </p:txBody>
      </p:sp>
      <p:sp>
        <p:nvSpPr>
          <p:cNvPr id="11" name="Content Placeholder 8">
            <a:extLst>
              <a:ext uri="{FF2B5EF4-FFF2-40B4-BE49-F238E27FC236}">
                <a16:creationId xmlns:a16="http://schemas.microsoft.com/office/drawing/2014/main" id="{F1C7EC6A-E716-420F-9A72-79A423218B4D}"/>
              </a:ext>
            </a:extLst>
          </p:cNvPr>
          <p:cNvSpPr>
            <a:spLocks noGrp="1"/>
          </p:cNvSpPr>
          <p:nvPr>
            <p:ph sz="quarter" idx="14"/>
          </p:nvPr>
        </p:nvSpPr>
        <p:spPr>
          <a:xfrm>
            <a:off x="9375775" y="4038600"/>
            <a:ext cx="2359024" cy="1750776"/>
          </a:xfrm>
        </p:spPr>
        <p:txBody>
          <a:bodyPr lIns="0" tIns="0" rIns="0" bIns="0"/>
          <a:lstStyle>
            <a:lvl1pPr marL="0" indent="0">
              <a:lnSpc>
                <a:spcPct val="100000"/>
              </a:lnSpc>
              <a:spcBef>
                <a:spcPts val="0"/>
              </a:spcBef>
              <a:buNone/>
              <a:defRPr sz="1200">
                <a:solidFill>
                  <a:schemeClr val="bg1"/>
                </a:solidFill>
              </a:defRPr>
            </a:lvl1pPr>
            <a:lvl2pPr marL="457200" indent="0">
              <a:buNone/>
              <a:defRPr sz="1600"/>
            </a:lvl2pPr>
          </a:lstStyle>
          <a:p>
            <a:pPr lvl="0"/>
            <a:r>
              <a:rPr lang="en-US"/>
              <a:t>Click to edit Master text styles</a:t>
            </a:r>
          </a:p>
        </p:txBody>
      </p:sp>
      <p:sp>
        <p:nvSpPr>
          <p:cNvPr id="12" name="Content Placeholder 2">
            <a:extLst>
              <a:ext uri="{FF2B5EF4-FFF2-40B4-BE49-F238E27FC236}">
                <a16:creationId xmlns:a16="http://schemas.microsoft.com/office/drawing/2014/main" id="{3002ED33-E28D-4D4F-BD00-E4B213D0633C}"/>
              </a:ext>
            </a:extLst>
          </p:cNvPr>
          <p:cNvSpPr>
            <a:spLocks noGrp="1"/>
          </p:cNvSpPr>
          <p:nvPr>
            <p:ph sz="half" idx="15" hasCustomPrompt="1"/>
          </p:nvPr>
        </p:nvSpPr>
        <p:spPr>
          <a:xfrm>
            <a:off x="457200" y="3659297"/>
            <a:ext cx="2359025" cy="318343"/>
          </a:xfrm>
        </p:spPr>
        <p:txBody>
          <a:bodyPr lIns="0" tIns="0" rIns="0" bIns="0"/>
          <a:lstStyle>
            <a:lvl1pPr marL="0" indent="0">
              <a:lnSpc>
                <a:spcPct val="100000"/>
              </a:lnSpc>
              <a:buNone/>
              <a:defRPr sz="1600" b="1">
                <a:solidFill>
                  <a:schemeClr val="bg1"/>
                </a:solidFill>
              </a:defRPr>
            </a:lvl1pPr>
            <a:lvl3pPr marL="914400" indent="0">
              <a:buNone/>
              <a:defRPr/>
            </a:lvl3pPr>
          </a:lstStyle>
          <a:p>
            <a:pPr lvl="0"/>
            <a:r>
              <a:rPr lang="en-US" dirty="0"/>
              <a:t>Subhead</a:t>
            </a:r>
          </a:p>
        </p:txBody>
      </p:sp>
      <p:sp>
        <p:nvSpPr>
          <p:cNvPr id="13" name="Content Placeholder 3">
            <a:extLst>
              <a:ext uri="{FF2B5EF4-FFF2-40B4-BE49-F238E27FC236}">
                <a16:creationId xmlns:a16="http://schemas.microsoft.com/office/drawing/2014/main" id="{C95ADCB9-ACE0-4FE2-8891-D14C71E59F88}"/>
              </a:ext>
            </a:extLst>
          </p:cNvPr>
          <p:cNvSpPr>
            <a:spLocks noGrp="1"/>
          </p:cNvSpPr>
          <p:nvPr>
            <p:ph sz="half" idx="16" hasCustomPrompt="1"/>
          </p:nvPr>
        </p:nvSpPr>
        <p:spPr>
          <a:xfrm>
            <a:off x="3425825" y="3659297"/>
            <a:ext cx="2359025" cy="318343"/>
          </a:xfrm>
        </p:spPr>
        <p:txBody>
          <a:bodyPr lIns="0" tIns="0" rIns="0" bIns="0"/>
          <a:lstStyle>
            <a:lvl1pPr marL="0" marR="0" indent="0" algn="l" defTabSz="914400" rtl="0" eaLnBrk="1" fontAlgn="auto" latinLnBrk="0" hangingPunct="1">
              <a:lnSpc>
                <a:spcPct val="100000"/>
              </a:lnSpc>
              <a:spcBef>
                <a:spcPts val="1200"/>
              </a:spcBef>
              <a:spcAft>
                <a:spcPts val="0"/>
              </a:spcAft>
              <a:buClrTx/>
              <a:buSzTx/>
              <a:buFont typeface="Graphik Regular" pitchFamily="34" charset="0"/>
              <a:buNone/>
              <a:tabLst/>
              <a:defRPr sz="1600" b="1">
                <a:solidFill>
                  <a:schemeClr val="bg1"/>
                </a:solidFill>
              </a:defRPr>
            </a:lvl1pPr>
            <a:lvl2pPr marL="457200" indent="0">
              <a:buNone/>
              <a:defRPr sz="1600"/>
            </a:lvl2pPr>
          </a:lstStyle>
          <a:p>
            <a:pPr lvl="0"/>
            <a:r>
              <a:rPr lang="en-US" dirty="0"/>
              <a:t>Subhead</a:t>
            </a:r>
          </a:p>
        </p:txBody>
      </p:sp>
      <p:sp>
        <p:nvSpPr>
          <p:cNvPr id="14" name="Content Placeholder 3">
            <a:extLst>
              <a:ext uri="{FF2B5EF4-FFF2-40B4-BE49-F238E27FC236}">
                <a16:creationId xmlns:a16="http://schemas.microsoft.com/office/drawing/2014/main" id="{0CAF8EFC-C9EE-48BA-BCB8-F21313C67B0F}"/>
              </a:ext>
            </a:extLst>
          </p:cNvPr>
          <p:cNvSpPr>
            <a:spLocks noGrp="1"/>
          </p:cNvSpPr>
          <p:nvPr>
            <p:ph sz="half" idx="17" hasCustomPrompt="1"/>
          </p:nvPr>
        </p:nvSpPr>
        <p:spPr>
          <a:xfrm>
            <a:off x="6406769" y="3659297"/>
            <a:ext cx="2359025" cy="318343"/>
          </a:xfrm>
        </p:spPr>
        <p:txBody>
          <a:bodyPr lIns="0" tIns="0" rIns="0" bIns="0"/>
          <a:lstStyle>
            <a:lvl1pPr marL="0" marR="0" indent="0" algn="l" defTabSz="914400" rtl="0" eaLnBrk="1" fontAlgn="auto" latinLnBrk="0" hangingPunct="1">
              <a:lnSpc>
                <a:spcPct val="100000"/>
              </a:lnSpc>
              <a:spcBef>
                <a:spcPts val="1200"/>
              </a:spcBef>
              <a:spcAft>
                <a:spcPts val="0"/>
              </a:spcAft>
              <a:buClrTx/>
              <a:buSzTx/>
              <a:buFont typeface="Graphik Regular" pitchFamily="34" charset="0"/>
              <a:buNone/>
              <a:tabLst/>
              <a:defRPr sz="1600" b="1">
                <a:solidFill>
                  <a:schemeClr val="bg1"/>
                </a:solidFill>
              </a:defRPr>
            </a:lvl1pPr>
            <a:lvl2pPr marL="457200" indent="0">
              <a:buNone/>
              <a:defRPr sz="1600"/>
            </a:lvl2pPr>
          </a:lstStyle>
          <a:p>
            <a:pPr lvl="0"/>
            <a:r>
              <a:rPr lang="en-US" dirty="0"/>
              <a:t>Subhead</a:t>
            </a:r>
          </a:p>
        </p:txBody>
      </p:sp>
      <p:sp>
        <p:nvSpPr>
          <p:cNvPr id="15" name="Content Placeholder 3">
            <a:extLst>
              <a:ext uri="{FF2B5EF4-FFF2-40B4-BE49-F238E27FC236}">
                <a16:creationId xmlns:a16="http://schemas.microsoft.com/office/drawing/2014/main" id="{661E863B-D619-4E35-B29C-9940A44B2203}"/>
              </a:ext>
            </a:extLst>
          </p:cNvPr>
          <p:cNvSpPr>
            <a:spLocks noGrp="1"/>
          </p:cNvSpPr>
          <p:nvPr>
            <p:ph sz="half" idx="18" hasCustomPrompt="1"/>
          </p:nvPr>
        </p:nvSpPr>
        <p:spPr>
          <a:xfrm>
            <a:off x="9360281" y="3659297"/>
            <a:ext cx="2359025" cy="318343"/>
          </a:xfrm>
        </p:spPr>
        <p:txBody>
          <a:bodyPr lIns="0" tIns="0" rIns="0" bIns="0"/>
          <a:lstStyle>
            <a:lvl1pPr marL="0" marR="0" indent="0" algn="l" defTabSz="914400" rtl="0" eaLnBrk="1" fontAlgn="auto" latinLnBrk="0" hangingPunct="1">
              <a:lnSpc>
                <a:spcPct val="100000"/>
              </a:lnSpc>
              <a:spcBef>
                <a:spcPts val="1200"/>
              </a:spcBef>
              <a:spcAft>
                <a:spcPts val="0"/>
              </a:spcAft>
              <a:buClrTx/>
              <a:buSzTx/>
              <a:buFont typeface="Graphik Regular" pitchFamily="34" charset="0"/>
              <a:buNone/>
              <a:tabLst/>
              <a:defRPr sz="1600" b="1">
                <a:solidFill>
                  <a:schemeClr val="bg1"/>
                </a:solidFill>
              </a:defRPr>
            </a:lvl1pPr>
            <a:lvl2pPr marL="457200" indent="0">
              <a:buNone/>
              <a:defRPr sz="1600"/>
            </a:lvl2pPr>
          </a:lstStyle>
          <a:p>
            <a:pPr lvl="0"/>
            <a:r>
              <a:rPr lang="en-US" dirty="0"/>
              <a:t>Subhead</a:t>
            </a:r>
          </a:p>
        </p:txBody>
      </p:sp>
      <p:sp>
        <p:nvSpPr>
          <p:cNvPr id="16" name="Title 1">
            <a:extLst>
              <a:ext uri="{FF2B5EF4-FFF2-40B4-BE49-F238E27FC236}">
                <a16:creationId xmlns:a16="http://schemas.microsoft.com/office/drawing/2014/main" id="{00FC2C01-A74B-4594-9982-E375A63D8FA1}"/>
              </a:ext>
            </a:extLst>
          </p:cNvPr>
          <p:cNvSpPr>
            <a:spLocks noGrp="1"/>
          </p:cNvSpPr>
          <p:nvPr>
            <p:ph type="title"/>
          </p:nvPr>
        </p:nvSpPr>
        <p:spPr>
          <a:xfrm>
            <a:off x="457200" y="457200"/>
            <a:ext cx="11277600" cy="899327"/>
          </a:xfrm>
        </p:spPr>
        <p:txBody>
          <a:bodyPr lIns="0" tIns="0" rIns="0" bIns="0" anchor="t" anchorCtr="0"/>
          <a:lstStyle>
            <a:lvl1pPr>
              <a:lnSpc>
                <a:spcPts val="3400"/>
              </a:lnSpc>
              <a:defRPr sz="3200" b="1">
                <a:solidFill>
                  <a:schemeClr val="bg1"/>
                </a:solidFill>
              </a:defRPr>
            </a:lvl1pPr>
          </a:lstStyle>
          <a:p>
            <a:r>
              <a:rPr lang="en-US"/>
              <a:t>Click to edit Master title style</a:t>
            </a:r>
            <a:endParaRPr lang="en-US" dirty="0"/>
          </a:p>
        </p:txBody>
      </p:sp>
      <p:sp>
        <p:nvSpPr>
          <p:cNvPr id="17" name="TextBox 16">
            <a:extLst>
              <a:ext uri="{FF2B5EF4-FFF2-40B4-BE49-F238E27FC236}">
                <a16:creationId xmlns:a16="http://schemas.microsoft.com/office/drawing/2014/main" id="{606A1D98-EEB8-2144-AB56-1624117C1B14}"/>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533780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Black">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87ABD-0CA2-4904-A77F-4CA3B7E8594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3800" y="105"/>
            <a:ext cx="5918200" cy="6857790"/>
          </a:xfrm>
          <a:prstGeom prst="rect">
            <a:avLst/>
          </a:prstGeom>
        </p:spPr>
      </p:pic>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lumMod val="85000"/>
                  </a:schemeClr>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791200" cy="1690398"/>
          </a:xfrm>
          <a:prstGeom prst="rect">
            <a:avLst/>
          </a:prstGeom>
        </p:spPr>
        <p:txBody>
          <a:bodyPr vert="horz" lIns="0" tIns="0" rIns="0" bIns="0" rtlCol="0" anchor="t" anchorCtr="0">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4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TextBox 9">
            <a:extLst>
              <a:ext uri="{FF2B5EF4-FFF2-40B4-BE49-F238E27FC236}">
                <a16:creationId xmlns:a16="http://schemas.microsoft.com/office/drawing/2014/main" id="{7AA2F708-222A-C34F-B0EC-DDACC7D911EC}"/>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189169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Black">
    <p:bg>
      <p:bgPr>
        <a:solidFill>
          <a:schemeClr val="tx1"/>
        </a:solidFill>
        <a:effectLst/>
      </p:bgPr>
    </p:bg>
    <p:spTree>
      <p:nvGrpSpPr>
        <p:cNvPr id="1" name=""/>
        <p:cNvGrpSpPr/>
        <p:nvPr/>
      </p:nvGrpSpPr>
      <p:grpSpPr>
        <a:xfrm>
          <a:off x="0" y="0"/>
          <a:ext cx="0" cy="0"/>
          <a:chOff x="0" y="0"/>
          <a:chExt cx="0" cy="0"/>
        </a:xfrm>
      </p:grpSpPr>
      <p:pic>
        <p:nvPicPr>
          <p:cNvPr id="14" name="Picture 5">
            <a:extLst>
              <a:ext uri="{FF2B5EF4-FFF2-40B4-BE49-F238E27FC236}">
                <a16:creationId xmlns:a16="http://schemas.microsoft.com/office/drawing/2014/main" id="{DB30D767-D45F-4C31-B79D-A66F509EF8B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6273800" y="106"/>
            <a:ext cx="5918200" cy="6857790"/>
          </a:xfrm>
          <a:prstGeom prst="rect">
            <a:avLst/>
          </a:prstGeom>
        </p:spPr>
      </p:pic>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9" name="Title 1">
            <a:extLst>
              <a:ext uri="{FF2B5EF4-FFF2-40B4-BE49-F238E27FC236}">
                <a16:creationId xmlns:a16="http://schemas.microsoft.com/office/drawing/2014/main" id="{7E354D3C-7913-4FD8-B5AB-77840BEEB0CF}"/>
              </a:ext>
            </a:extLst>
          </p:cNvPr>
          <p:cNvSpPr>
            <a:spLocks noGrp="1"/>
          </p:cNvSpPr>
          <p:nvPr>
            <p:ph type="title" hasCustomPrompt="1"/>
          </p:nvPr>
        </p:nvSpPr>
        <p:spPr>
          <a:xfrm>
            <a:off x="457200" y="2303584"/>
            <a:ext cx="5039248" cy="2250831"/>
          </a:xfrm>
        </p:spPr>
        <p:txBody>
          <a:bodyPr anchor="ctr" anchorCtr="0"/>
          <a:lstStyle>
            <a:lvl1pPr algn="l">
              <a:lnSpc>
                <a:spcPts val="5200"/>
              </a:lnSpc>
              <a:defRPr sz="5000" b="1">
                <a:solidFill>
                  <a:schemeClr val="bg1"/>
                </a:solidFill>
                <a:latin typeface="Arial" panose="020B0604020202020204" pitchFamily="34" charset="0"/>
                <a:cs typeface="Arial" panose="020B0604020202020204" pitchFamily="34" charset="0"/>
              </a:defRPr>
            </a:lvl1pPr>
          </a:lstStyle>
          <a:p>
            <a:r>
              <a:rPr lang="en-US" dirty="0"/>
              <a:t>INSERT CLOSING</a:t>
            </a:r>
            <a:br>
              <a:rPr lang="en-US" dirty="0"/>
            </a:br>
            <a:r>
              <a:rPr lang="en-US" dirty="0"/>
              <a:t>MESSAGE</a:t>
            </a:r>
          </a:p>
        </p:txBody>
      </p:sp>
      <p:pic>
        <p:nvPicPr>
          <p:cNvPr id="12" name="Graphic 11">
            <a:extLst>
              <a:ext uri="{FF2B5EF4-FFF2-40B4-BE49-F238E27FC236}">
                <a16:creationId xmlns:a16="http://schemas.microsoft.com/office/drawing/2014/main" id="{7EA1B3DD-B665-49BD-A972-311F86446D5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0" y="405227"/>
            <a:ext cx="1600200" cy="551622"/>
          </a:xfrm>
          <a:prstGeom prst="rect">
            <a:avLst/>
          </a:prstGeom>
        </p:spPr>
      </p:pic>
      <p:sp>
        <p:nvSpPr>
          <p:cNvPr id="7" name="TextBox 6">
            <a:extLst>
              <a:ext uri="{FF2B5EF4-FFF2-40B4-BE49-F238E27FC236}">
                <a16:creationId xmlns:a16="http://schemas.microsoft.com/office/drawing/2014/main" id="{A26ED8AA-8603-9A42-9CE1-D0E4AE32BD70}"/>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930642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ansition- Heading/subheading- Purple">
    <p:bg>
      <p:bgPr>
        <a:solidFill>
          <a:schemeClr val="tx2"/>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488721"/>
            <a:ext cx="11277600" cy="3580861"/>
          </a:xfrm>
        </p:spPr>
        <p:txBody>
          <a:bodyPr/>
          <a:lstStyle>
            <a:lvl1pPr algn="l">
              <a:lnSpc>
                <a:spcPts val="5200"/>
              </a:lnSpc>
              <a:defRPr sz="5000" b="1">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3" name="Text Placeholder 2">
            <a:extLst>
              <a:ext uri="{FF2B5EF4-FFF2-40B4-BE49-F238E27FC236}">
                <a16:creationId xmlns:a16="http://schemas.microsoft.com/office/drawing/2014/main" id="{1977B7ED-3604-479A-8714-9540D5112993}"/>
              </a:ext>
            </a:extLst>
          </p:cNvPr>
          <p:cNvSpPr>
            <a:spLocks noGrp="1"/>
          </p:cNvSpPr>
          <p:nvPr>
            <p:ph type="body" sz="quarter" idx="13" hasCustomPrompt="1"/>
          </p:nvPr>
        </p:nvSpPr>
        <p:spPr>
          <a:xfrm>
            <a:off x="457200" y="4210259"/>
            <a:ext cx="11277600" cy="974690"/>
          </a:xfrm>
        </p:spPr>
        <p:txBody>
          <a:bodyPr lIns="0" tIns="0" rIns="0" bIns="0"/>
          <a:lstStyle>
            <a:lvl1pPr marL="0" indent="0">
              <a:buNone/>
              <a:defRPr sz="2400" b="1">
                <a:solidFill>
                  <a:schemeClr val="bg1"/>
                </a:solidFill>
              </a:defRPr>
            </a:lvl1pPr>
          </a:lstStyle>
          <a:p>
            <a:pPr lvl="0"/>
            <a:r>
              <a:rPr lang="en-US" dirty="0"/>
              <a:t>Edit subtitle</a:t>
            </a:r>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TextBox 6">
            <a:extLst>
              <a:ext uri="{FF2B5EF4-FFF2-40B4-BE49-F238E27FC236}">
                <a16:creationId xmlns:a16="http://schemas.microsoft.com/office/drawing/2014/main" id="{20627D67-9B36-2440-98E6-2D19FC0B68B6}"/>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493163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Quote- Purple">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TextBox 9">
            <a:extLst>
              <a:ext uri="{FF2B5EF4-FFF2-40B4-BE49-F238E27FC236}">
                <a16:creationId xmlns:a16="http://schemas.microsoft.com/office/drawing/2014/main" id="{D6A9175D-A875-C24A-ACB5-F8829317EF00}"/>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809751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Quote- Photo- Purple">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Picture Placeholder 5">
            <a:extLst>
              <a:ext uri="{FF2B5EF4-FFF2-40B4-BE49-F238E27FC236}">
                <a16:creationId xmlns:a16="http://schemas.microsoft.com/office/drawing/2014/main" id="{1ECE4D55-617F-49EB-97E7-38665296E131}"/>
              </a:ext>
            </a:extLst>
          </p:cNvPr>
          <p:cNvSpPr>
            <a:spLocks noGrp="1"/>
          </p:cNvSpPr>
          <p:nvPr>
            <p:ph type="pic" sz="quarter" idx="12"/>
          </p:nvPr>
        </p:nvSpPr>
        <p:spPr bwMode="hidden">
          <a:xfrm>
            <a:off x="6502402" y="0"/>
            <a:ext cx="5689598"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45F196B5-C8FF-CA47-8F0E-FDD04ADE0975}"/>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610396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ansition- Heading/subheading- Teal">
    <p:bg>
      <p:bgPr>
        <a:solidFill>
          <a:schemeClr val="bg2"/>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488721"/>
            <a:ext cx="11277600" cy="3580861"/>
          </a:xfrm>
        </p:spPr>
        <p:txBody>
          <a:bodyPr/>
          <a:lstStyle>
            <a:lvl1pPr algn="l">
              <a:lnSpc>
                <a:spcPts val="5200"/>
              </a:lnSpc>
              <a:defRPr sz="5000" b="1">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3" name="Text Placeholder 2">
            <a:extLst>
              <a:ext uri="{FF2B5EF4-FFF2-40B4-BE49-F238E27FC236}">
                <a16:creationId xmlns:a16="http://schemas.microsoft.com/office/drawing/2014/main" id="{1977B7ED-3604-479A-8714-9540D5112993}"/>
              </a:ext>
            </a:extLst>
          </p:cNvPr>
          <p:cNvSpPr>
            <a:spLocks noGrp="1"/>
          </p:cNvSpPr>
          <p:nvPr>
            <p:ph type="body" sz="quarter" idx="13" hasCustomPrompt="1"/>
          </p:nvPr>
        </p:nvSpPr>
        <p:spPr>
          <a:xfrm>
            <a:off x="457200" y="4210259"/>
            <a:ext cx="11277600" cy="974690"/>
          </a:xfrm>
        </p:spPr>
        <p:txBody>
          <a:bodyPr lIns="0" tIns="0" rIns="0" bIns="0"/>
          <a:lstStyle>
            <a:lvl1pPr marL="0" indent="0">
              <a:buNone/>
              <a:defRPr sz="2400" b="1">
                <a:solidFill>
                  <a:schemeClr val="bg1"/>
                </a:solidFill>
              </a:defRPr>
            </a:lvl1pPr>
          </a:lstStyle>
          <a:p>
            <a:pPr lvl="0"/>
            <a:r>
              <a:rPr lang="en-US" dirty="0"/>
              <a:t>Edit subtitle</a:t>
            </a:r>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TextBox 6">
            <a:extLst>
              <a:ext uri="{FF2B5EF4-FFF2-40B4-BE49-F238E27FC236}">
                <a16:creationId xmlns:a16="http://schemas.microsoft.com/office/drawing/2014/main" id="{67D4FE3A-5302-344F-95BB-C8B0284C908A}"/>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81444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4697-EA2A-75F0-B686-2E14D31544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5442BF-21E8-0026-35B0-4C86A95F2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5EF6FC-64CD-84E5-C56F-107E586FD1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AE3467-EC7D-6520-E166-C5AFF701D5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1FE11D-DF43-F7AE-631F-21EF2D822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AA32F-463F-31E8-773E-4EFA748A300B}"/>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8" name="Footer Placeholder 7">
            <a:extLst>
              <a:ext uri="{FF2B5EF4-FFF2-40B4-BE49-F238E27FC236}">
                <a16:creationId xmlns:a16="http://schemas.microsoft.com/office/drawing/2014/main" id="{615EB46D-E2AD-D246-FEE4-94130D659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D886C7-440D-2448-2099-A99CB4A5DE28}"/>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3954852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Quote- Teal">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TextBox 9">
            <a:extLst>
              <a:ext uri="{FF2B5EF4-FFF2-40B4-BE49-F238E27FC236}">
                <a16:creationId xmlns:a16="http://schemas.microsoft.com/office/drawing/2014/main" id="{544772D7-F85B-C742-8CDA-0FE22F6F3477}"/>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91525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Photo- Teal">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9" name="TextBox 8">
            <a:extLst>
              <a:ext uri="{FF2B5EF4-FFF2-40B4-BE49-F238E27FC236}">
                <a16:creationId xmlns:a16="http://schemas.microsoft.com/office/drawing/2014/main" id="{82F70BBA-AA60-45EF-A845-4365974EB80C}"/>
              </a:ext>
            </a:extLst>
          </p:cNvPr>
          <p:cNvSpPr txBox="1"/>
          <p:nvPr/>
        </p:nvSpPr>
        <p:spPr>
          <a:xfrm>
            <a:off x="457200" y="6400800"/>
            <a:ext cx="1270000" cy="107722"/>
          </a:xfrm>
          <a:prstGeom prst="rect">
            <a:avLst/>
          </a:prstGeom>
          <a:noFill/>
        </p:spPr>
        <p:txBody>
          <a:bodyPr wrap="square" lIns="0" tIns="0" rIns="0" bIns="0" rtlCol="0">
            <a:spAutoFit/>
          </a:bodyPr>
          <a:lstStyle/>
          <a:p>
            <a:pPr algn="l"/>
            <a:r>
              <a:rPr lang="en-US" sz="700" dirty="0">
                <a:solidFill>
                  <a:schemeClr val="bg1"/>
                </a:solidFill>
                <a:latin typeface="Arial" panose="020B0604020202020204" pitchFamily="34" charset="0"/>
                <a:cs typeface="Arial" panose="020B0604020202020204" pitchFamily="34" charset="0"/>
              </a:rPr>
              <a:t>Exact Sciences</a:t>
            </a:r>
          </a:p>
        </p:txBody>
      </p:sp>
      <p:sp>
        <p:nvSpPr>
          <p:cNvPr id="10" name="Picture Placeholder 5">
            <a:extLst>
              <a:ext uri="{FF2B5EF4-FFF2-40B4-BE49-F238E27FC236}">
                <a16:creationId xmlns:a16="http://schemas.microsoft.com/office/drawing/2014/main" id="{1ECE4D55-617F-49EB-97E7-38665296E131}"/>
              </a:ext>
            </a:extLst>
          </p:cNvPr>
          <p:cNvSpPr>
            <a:spLocks noGrp="1"/>
          </p:cNvSpPr>
          <p:nvPr>
            <p:ph type="pic" sz="quarter" idx="12"/>
          </p:nvPr>
        </p:nvSpPr>
        <p:spPr bwMode="hidden">
          <a:xfrm>
            <a:off x="6502402" y="0"/>
            <a:ext cx="5689598"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Tree>
    <p:extLst>
      <p:ext uri="{BB962C8B-B14F-4D97-AF65-F5344CB8AC3E}">
        <p14:creationId xmlns:p14="http://schemas.microsoft.com/office/powerpoint/2010/main" val="2934721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ansition- Heading/subheading- Blue">
    <p:bg>
      <p:bgPr>
        <a:solidFill>
          <a:schemeClr val="accent6"/>
        </a:solidFill>
        <a:effectLst/>
      </p:bgPr>
    </p:bg>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0D7A9B2-3A6C-4835-AD04-EB98CA029834}"/>
              </a:ext>
            </a:extLst>
          </p:cNvPr>
          <p:cNvSpPr>
            <a:spLocks noGrp="1"/>
          </p:cNvSpPr>
          <p:nvPr>
            <p:ph type="title" hasCustomPrompt="1"/>
          </p:nvPr>
        </p:nvSpPr>
        <p:spPr>
          <a:xfrm>
            <a:off x="457200" y="488721"/>
            <a:ext cx="11277600" cy="3580861"/>
          </a:xfrm>
        </p:spPr>
        <p:txBody>
          <a:bodyPr/>
          <a:lstStyle>
            <a:lvl1pPr algn="l">
              <a:lnSpc>
                <a:spcPts val="5200"/>
              </a:lnSpc>
              <a:defRPr sz="5000" b="1">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3" name="Text Placeholder 2">
            <a:extLst>
              <a:ext uri="{FF2B5EF4-FFF2-40B4-BE49-F238E27FC236}">
                <a16:creationId xmlns:a16="http://schemas.microsoft.com/office/drawing/2014/main" id="{1977B7ED-3604-479A-8714-9540D5112993}"/>
              </a:ext>
            </a:extLst>
          </p:cNvPr>
          <p:cNvSpPr>
            <a:spLocks noGrp="1"/>
          </p:cNvSpPr>
          <p:nvPr>
            <p:ph type="body" sz="quarter" idx="13" hasCustomPrompt="1"/>
          </p:nvPr>
        </p:nvSpPr>
        <p:spPr>
          <a:xfrm>
            <a:off x="457200" y="4210259"/>
            <a:ext cx="11277600" cy="974690"/>
          </a:xfrm>
        </p:spPr>
        <p:txBody>
          <a:bodyPr lIns="0" tIns="0" rIns="0" bIns="0"/>
          <a:lstStyle>
            <a:lvl1pPr marL="0" indent="0">
              <a:buNone/>
              <a:defRPr sz="2400" b="1">
                <a:solidFill>
                  <a:schemeClr val="bg1"/>
                </a:solidFill>
              </a:defRPr>
            </a:lvl1pPr>
          </a:lstStyle>
          <a:p>
            <a:pPr lvl="0"/>
            <a:r>
              <a:rPr lang="en-US" dirty="0"/>
              <a:t>Edit subtitle</a:t>
            </a:r>
          </a:p>
        </p:txBody>
      </p:sp>
      <p:sp>
        <p:nvSpPr>
          <p:cNvPr id="12" name="TextBox 11">
            <a:extLst>
              <a:ext uri="{FF2B5EF4-FFF2-40B4-BE49-F238E27FC236}">
                <a16:creationId xmlns:a16="http://schemas.microsoft.com/office/drawing/2014/main" id="{5C259433-32CE-47A6-B2CD-6246BA443552}"/>
              </a:ext>
            </a:extLst>
          </p:cNvPr>
          <p:cNvSpPr txBox="1"/>
          <p:nvPr/>
        </p:nvSpPr>
        <p:spPr>
          <a:xfrm>
            <a:off x="457200" y="6400800"/>
            <a:ext cx="1270000" cy="107722"/>
          </a:xfrm>
          <a:prstGeom prst="rect">
            <a:avLst/>
          </a:prstGeom>
          <a:noFill/>
        </p:spPr>
        <p:txBody>
          <a:bodyPr wrap="square" lIns="0" tIns="0" rIns="0" bIns="0" rtlCol="0">
            <a:spAutoFit/>
          </a:bodyPr>
          <a:lstStyle/>
          <a:p>
            <a:pPr algn="l"/>
            <a:r>
              <a:rPr lang="en-US" sz="700" dirty="0">
                <a:solidFill>
                  <a:schemeClr val="bg1"/>
                </a:solidFill>
                <a:latin typeface="Arial" panose="020B0604020202020204" pitchFamily="34" charset="0"/>
                <a:cs typeface="Arial" panose="020B0604020202020204" pitchFamily="34" charset="0"/>
              </a:rPr>
              <a:t>Exact Sciences</a:t>
            </a:r>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63826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TextBox 9">
            <a:extLst>
              <a:ext uri="{FF2B5EF4-FFF2-40B4-BE49-F238E27FC236}">
                <a16:creationId xmlns:a16="http://schemas.microsoft.com/office/drawing/2014/main" id="{73EC9DB3-5C34-B34A-A3D8-261E99F67E9E}"/>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222612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Photo- Blue">
    <p:bg>
      <p:bgPr>
        <a:solidFill>
          <a:schemeClr val="accent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Picture Placeholder 5">
            <a:extLst>
              <a:ext uri="{FF2B5EF4-FFF2-40B4-BE49-F238E27FC236}">
                <a16:creationId xmlns:a16="http://schemas.microsoft.com/office/drawing/2014/main" id="{1ECE4D55-617F-49EB-97E7-38665296E131}"/>
              </a:ext>
            </a:extLst>
          </p:cNvPr>
          <p:cNvSpPr>
            <a:spLocks noGrp="1"/>
          </p:cNvSpPr>
          <p:nvPr>
            <p:ph type="pic" sz="quarter" idx="12"/>
          </p:nvPr>
        </p:nvSpPr>
        <p:spPr bwMode="hidden">
          <a:xfrm>
            <a:off x="6502402" y="0"/>
            <a:ext cx="5689598"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8793B43C-A593-8546-BA53-2C06CC86D9B4}"/>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676147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Transition- Purple">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ubtitle 2">
            <a:extLst>
              <a:ext uri="{FF2B5EF4-FFF2-40B4-BE49-F238E27FC236}">
                <a16:creationId xmlns:a16="http://schemas.microsoft.com/office/drawing/2014/main" id="{5860B574-8C74-4265-99F2-61F4F0A70BF2}"/>
              </a:ext>
            </a:extLst>
          </p:cNvPr>
          <p:cNvSpPr>
            <a:spLocks noGrp="1"/>
          </p:cNvSpPr>
          <p:nvPr>
            <p:ph type="subTitle" idx="1" hasCustomPrompt="1"/>
          </p:nvPr>
        </p:nvSpPr>
        <p:spPr>
          <a:xfrm>
            <a:off x="457200" y="3429000"/>
            <a:ext cx="4870450" cy="2293939"/>
          </a:xfrm>
        </p:spPr>
        <p:txBody>
          <a:bodyPr lIns="0" tIns="0" rIns="0" bIns="0" anchor="t" anchorCtr="0">
            <a:noAutofit/>
          </a:bodyPr>
          <a:lstStyle>
            <a:lvl1pPr marL="0" indent="0" algn="l">
              <a:lnSpc>
                <a:spcPts val="2160"/>
              </a:lnSpc>
              <a:spcBef>
                <a:spcPts val="0"/>
              </a:spcBef>
              <a:spcAft>
                <a:spcPts val="600"/>
              </a:spcAft>
              <a:buNone/>
              <a:defRPr sz="18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Section Content</a:t>
            </a:r>
          </a:p>
          <a:p>
            <a:r>
              <a:rPr lang="en-US" dirty="0"/>
              <a:t>Lorem ipsum </a:t>
            </a:r>
          </a:p>
          <a:p>
            <a:r>
              <a:rPr lang="en-US" dirty="0"/>
              <a:t>Dolor sit </a:t>
            </a:r>
            <a:r>
              <a:rPr lang="en-US" dirty="0" err="1"/>
              <a:t>amet</a:t>
            </a:r>
            <a:endParaRPr lang="en-US" dirty="0"/>
          </a:p>
          <a:p>
            <a:r>
              <a:rPr lang="en-US" dirty="0" err="1"/>
              <a:t>Consectetuer</a:t>
            </a:r>
            <a:r>
              <a:rPr lang="en-US" dirty="0"/>
              <a:t> </a:t>
            </a:r>
          </a:p>
          <a:p>
            <a:r>
              <a:rPr lang="en-US" dirty="0" err="1"/>
              <a:t>Adipiscing</a:t>
            </a:r>
            <a:r>
              <a:rPr lang="en-US" dirty="0"/>
              <a:t> </a:t>
            </a:r>
            <a:r>
              <a:rPr lang="en-US" dirty="0" err="1"/>
              <a:t>elit</a:t>
            </a:r>
            <a:endParaRPr lang="en-US" dirty="0"/>
          </a:p>
        </p:txBody>
      </p:sp>
      <p:sp>
        <p:nvSpPr>
          <p:cNvPr id="8" name="Title Placeholder 1">
            <a:extLst>
              <a:ext uri="{FF2B5EF4-FFF2-40B4-BE49-F238E27FC236}">
                <a16:creationId xmlns:a16="http://schemas.microsoft.com/office/drawing/2014/main" id="{0DE7CC5A-65F3-4D06-A3BA-5CAB1F162924}"/>
              </a:ext>
            </a:extLst>
          </p:cNvPr>
          <p:cNvSpPr txBox="1">
            <a:spLocks/>
          </p:cNvSpPr>
          <p:nvPr/>
        </p:nvSpPr>
        <p:spPr>
          <a:xfrm>
            <a:off x="228600" y="-214602"/>
            <a:ext cx="11277600" cy="268099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2500" dirty="0">
                <a:solidFill>
                  <a:schemeClr val="bg1"/>
                </a:solidFill>
              </a:rPr>
              <a:t>1</a:t>
            </a:r>
          </a:p>
        </p:txBody>
      </p:sp>
      <p:sp>
        <p:nvSpPr>
          <p:cNvPr id="9" name="TextBox 8">
            <a:extLst>
              <a:ext uri="{FF2B5EF4-FFF2-40B4-BE49-F238E27FC236}">
                <a16:creationId xmlns:a16="http://schemas.microsoft.com/office/drawing/2014/main" id="{5854E564-5F9F-094B-B7E5-671FF3F7BB2B}"/>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706276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Transition- Purple">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ubtitle 2">
            <a:extLst>
              <a:ext uri="{FF2B5EF4-FFF2-40B4-BE49-F238E27FC236}">
                <a16:creationId xmlns:a16="http://schemas.microsoft.com/office/drawing/2014/main" id="{5860B574-8C74-4265-99F2-61F4F0A70BF2}"/>
              </a:ext>
            </a:extLst>
          </p:cNvPr>
          <p:cNvSpPr>
            <a:spLocks noGrp="1"/>
          </p:cNvSpPr>
          <p:nvPr>
            <p:ph type="subTitle" idx="1" hasCustomPrompt="1"/>
          </p:nvPr>
        </p:nvSpPr>
        <p:spPr>
          <a:xfrm>
            <a:off x="457200" y="3429000"/>
            <a:ext cx="4870450" cy="2293939"/>
          </a:xfrm>
        </p:spPr>
        <p:txBody>
          <a:bodyPr lIns="0" tIns="0" rIns="0" bIns="0" anchor="t" anchorCtr="0">
            <a:noAutofit/>
          </a:bodyPr>
          <a:lstStyle>
            <a:lvl1pPr marL="0" indent="0" algn="l">
              <a:lnSpc>
                <a:spcPts val="2160"/>
              </a:lnSpc>
              <a:spcBef>
                <a:spcPts val="0"/>
              </a:spcBef>
              <a:spcAft>
                <a:spcPts val="600"/>
              </a:spcAft>
              <a:buNone/>
              <a:defRPr sz="18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Section Content</a:t>
            </a:r>
          </a:p>
          <a:p>
            <a:r>
              <a:rPr lang="en-US" dirty="0"/>
              <a:t>Lorem ipsum </a:t>
            </a:r>
          </a:p>
          <a:p>
            <a:r>
              <a:rPr lang="en-US" dirty="0"/>
              <a:t>Dolor sit </a:t>
            </a:r>
            <a:r>
              <a:rPr lang="en-US" dirty="0" err="1"/>
              <a:t>amet</a:t>
            </a:r>
            <a:endParaRPr lang="en-US" dirty="0"/>
          </a:p>
          <a:p>
            <a:r>
              <a:rPr lang="en-US" dirty="0" err="1"/>
              <a:t>Consectetuer</a:t>
            </a:r>
            <a:r>
              <a:rPr lang="en-US" dirty="0"/>
              <a:t> </a:t>
            </a:r>
          </a:p>
          <a:p>
            <a:r>
              <a:rPr lang="en-US" dirty="0" err="1"/>
              <a:t>Adipiscing</a:t>
            </a:r>
            <a:r>
              <a:rPr lang="en-US" dirty="0"/>
              <a:t> </a:t>
            </a:r>
            <a:r>
              <a:rPr lang="en-US" dirty="0" err="1"/>
              <a:t>elit</a:t>
            </a:r>
            <a:endParaRPr lang="en-US" dirty="0"/>
          </a:p>
        </p:txBody>
      </p:sp>
      <p:sp>
        <p:nvSpPr>
          <p:cNvPr id="8" name="Title Placeholder 1">
            <a:extLst>
              <a:ext uri="{FF2B5EF4-FFF2-40B4-BE49-F238E27FC236}">
                <a16:creationId xmlns:a16="http://schemas.microsoft.com/office/drawing/2014/main" id="{0DE7CC5A-65F3-4D06-A3BA-5CAB1F162924}"/>
              </a:ext>
            </a:extLst>
          </p:cNvPr>
          <p:cNvSpPr txBox="1">
            <a:spLocks/>
          </p:cNvSpPr>
          <p:nvPr/>
        </p:nvSpPr>
        <p:spPr>
          <a:xfrm>
            <a:off x="228600" y="-214602"/>
            <a:ext cx="11277600" cy="268099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2500" dirty="0">
                <a:solidFill>
                  <a:schemeClr val="bg1"/>
                </a:solidFill>
              </a:rPr>
              <a:t>2</a:t>
            </a:r>
          </a:p>
        </p:txBody>
      </p:sp>
      <p:sp>
        <p:nvSpPr>
          <p:cNvPr id="9" name="TextBox 8">
            <a:extLst>
              <a:ext uri="{FF2B5EF4-FFF2-40B4-BE49-F238E27FC236}">
                <a16:creationId xmlns:a16="http://schemas.microsoft.com/office/drawing/2014/main" id="{20152B88-E8FD-8540-B5E9-9AB6C0CA7ADE}"/>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4203174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Transition- Purple">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ubtitle 2">
            <a:extLst>
              <a:ext uri="{FF2B5EF4-FFF2-40B4-BE49-F238E27FC236}">
                <a16:creationId xmlns:a16="http://schemas.microsoft.com/office/drawing/2014/main" id="{5860B574-8C74-4265-99F2-61F4F0A70BF2}"/>
              </a:ext>
            </a:extLst>
          </p:cNvPr>
          <p:cNvSpPr>
            <a:spLocks noGrp="1"/>
          </p:cNvSpPr>
          <p:nvPr>
            <p:ph type="subTitle" idx="1" hasCustomPrompt="1"/>
          </p:nvPr>
        </p:nvSpPr>
        <p:spPr>
          <a:xfrm>
            <a:off x="457200" y="3429000"/>
            <a:ext cx="4870450" cy="2293939"/>
          </a:xfrm>
        </p:spPr>
        <p:txBody>
          <a:bodyPr lIns="0" tIns="0" rIns="0" bIns="0" anchor="t" anchorCtr="0">
            <a:noAutofit/>
          </a:bodyPr>
          <a:lstStyle>
            <a:lvl1pPr marL="0" indent="0" algn="l">
              <a:lnSpc>
                <a:spcPts val="2160"/>
              </a:lnSpc>
              <a:spcBef>
                <a:spcPts val="0"/>
              </a:spcBef>
              <a:spcAft>
                <a:spcPts val="600"/>
              </a:spcAft>
              <a:buNone/>
              <a:defRPr sz="18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Section Content</a:t>
            </a:r>
          </a:p>
          <a:p>
            <a:r>
              <a:rPr lang="en-US" dirty="0"/>
              <a:t>Lorem ipsum </a:t>
            </a:r>
          </a:p>
          <a:p>
            <a:r>
              <a:rPr lang="en-US" dirty="0"/>
              <a:t>Dolor sit </a:t>
            </a:r>
            <a:r>
              <a:rPr lang="en-US" dirty="0" err="1"/>
              <a:t>amet</a:t>
            </a:r>
            <a:endParaRPr lang="en-US" dirty="0"/>
          </a:p>
          <a:p>
            <a:r>
              <a:rPr lang="en-US" dirty="0" err="1"/>
              <a:t>Consectetuer</a:t>
            </a:r>
            <a:r>
              <a:rPr lang="en-US" dirty="0"/>
              <a:t> </a:t>
            </a:r>
          </a:p>
          <a:p>
            <a:r>
              <a:rPr lang="en-US" dirty="0" err="1"/>
              <a:t>Adipiscing</a:t>
            </a:r>
            <a:r>
              <a:rPr lang="en-US" dirty="0"/>
              <a:t> </a:t>
            </a:r>
            <a:r>
              <a:rPr lang="en-US" dirty="0" err="1"/>
              <a:t>elit</a:t>
            </a:r>
            <a:endParaRPr lang="en-US" dirty="0"/>
          </a:p>
        </p:txBody>
      </p:sp>
      <p:sp>
        <p:nvSpPr>
          <p:cNvPr id="8" name="Title Placeholder 1">
            <a:extLst>
              <a:ext uri="{FF2B5EF4-FFF2-40B4-BE49-F238E27FC236}">
                <a16:creationId xmlns:a16="http://schemas.microsoft.com/office/drawing/2014/main" id="{0DE7CC5A-65F3-4D06-A3BA-5CAB1F162924}"/>
              </a:ext>
            </a:extLst>
          </p:cNvPr>
          <p:cNvSpPr txBox="1">
            <a:spLocks/>
          </p:cNvSpPr>
          <p:nvPr/>
        </p:nvSpPr>
        <p:spPr>
          <a:xfrm>
            <a:off x="228600" y="-214602"/>
            <a:ext cx="11277600" cy="268099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2500" dirty="0">
                <a:solidFill>
                  <a:schemeClr val="bg1"/>
                </a:solidFill>
              </a:rPr>
              <a:t>3</a:t>
            </a:r>
          </a:p>
        </p:txBody>
      </p:sp>
      <p:sp>
        <p:nvSpPr>
          <p:cNvPr id="9" name="TextBox 8">
            <a:extLst>
              <a:ext uri="{FF2B5EF4-FFF2-40B4-BE49-F238E27FC236}">
                <a16:creationId xmlns:a16="http://schemas.microsoft.com/office/drawing/2014/main" id="{06DE24CC-B67D-BB40-BBF8-ED34153D2B81}"/>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449093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Transition- Teal">
    <p:bg>
      <p:bgPr>
        <a:solidFill>
          <a:schemeClr val="bg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ubtitle 2">
            <a:extLst>
              <a:ext uri="{FF2B5EF4-FFF2-40B4-BE49-F238E27FC236}">
                <a16:creationId xmlns:a16="http://schemas.microsoft.com/office/drawing/2014/main" id="{5860B574-8C74-4265-99F2-61F4F0A70BF2}"/>
              </a:ext>
            </a:extLst>
          </p:cNvPr>
          <p:cNvSpPr>
            <a:spLocks noGrp="1"/>
          </p:cNvSpPr>
          <p:nvPr>
            <p:ph type="subTitle" idx="1" hasCustomPrompt="1"/>
          </p:nvPr>
        </p:nvSpPr>
        <p:spPr>
          <a:xfrm>
            <a:off x="457200" y="3429000"/>
            <a:ext cx="4870450" cy="2293939"/>
          </a:xfrm>
        </p:spPr>
        <p:txBody>
          <a:bodyPr lIns="0" tIns="0" rIns="0" bIns="0" anchor="t" anchorCtr="0">
            <a:noAutofit/>
          </a:bodyPr>
          <a:lstStyle>
            <a:lvl1pPr marL="0" indent="0" algn="l">
              <a:lnSpc>
                <a:spcPts val="2160"/>
              </a:lnSpc>
              <a:spcBef>
                <a:spcPts val="0"/>
              </a:spcBef>
              <a:spcAft>
                <a:spcPts val="600"/>
              </a:spcAft>
              <a:buNone/>
              <a:defRPr sz="18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Section Content</a:t>
            </a:r>
          </a:p>
          <a:p>
            <a:r>
              <a:rPr lang="en-US" dirty="0"/>
              <a:t>Lorem ipsum </a:t>
            </a:r>
          </a:p>
          <a:p>
            <a:r>
              <a:rPr lang="en-US" dirty="0"/>
              <a:t>Dolor sit </a:t>
            </a:r>
            <a:r>
              <a:rPr lang="en-US" dirty="0" err="1"/>
              <a:t>amet</a:t>
            </a:r>
            <a:endParaRPr lang="en-US" dirty="0"/>
          </a:p>
          <a:p>
            <a:r>
              <a:rPr lang="en-US" dirty="0" err="1"/>
              <a:t>Consectetuer</a:t>
            </a:r>
            <a:r>
              <a:rPr lang="en-US" dirty="0"/>
              <a:t> </a:t>
            </a:r>
          </a:p>
          <a:p>
            <a:r>
              <a:rPr lang="en-US" dirty="0" err="1"/>
              <a:t>Adipiscing</a:t>
            </a:r>
            <a:r>
              <a:rPr lang="en-US" dirty="0"/>
              <a:t> </a:t>
            </a:r>
            <a:r>
              <a:rPr lang="en-US" dirty="0" err="1"/>
              <a:t>elit</a:t>
            </a:r>
            <a:endParaRPr lang="en-US" dirty="0"/>
          </a:p>
        </p:txBody>
      </p:sp>
      <p:sp>
        <p:nvSpPr>
          <p:cNvPr id="8" name="Title Placeholder 1">
            <a:extLst>
              <a:ext uri="{FF2B5EF4-FFF2-40B4-BE49-F238E27FC236}">
                <a16:creationId xmlns:a16="http://schemas.microsoft.com/office/drawing/2014/main" id="{0DE7CC5A-65F3-4D06-A3BA-5CAB1F162924}"/>
              </a:ext>
            </a:extLst>
          </p:cNvPr>
          <p:cNvSpPr txBox="1">
            <a:spLocks/>
          </p:cNvSpPr>
          <p:nvPr/>
        </p:nvSpPr>
        <p:spPr>
          <a:xfrm>
            <a:off x="228600" y="-214602"/>
            <a:ext cx="11277600" cy="268099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r>
              <a:rPr lang="en-US" sz="22500" dirty="0">
                <a:solidFill>
                  <a:schemeClr val="bg1"/>
                </a:solidFill>
              </a:rPr>
              <a:t>2</a:t>
            </a:r>
          </a:p>
        </p:txBody>
      </p:sp>
      <p:sp>
        <p:nvSpPr>
          <p:cNvPr id="9" name="TextBox 8">
            <a:extLst>
              <a:ext uri="{FF2B5EF4-FFF2-40B4-BE49-F238E27FC236}">
                <a16:creationId xmlns:a16="http://schemas.microsoft.com/office/drawing/2014/main" id="{D6508DC1-02CF-6642-918B-82332260C56B}"/>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2579177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Transition- Blue">
    <p:bg>
      <p:bgPr>
        <a:solidFill>
          <a:schemeClr val="accent6"/>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8B913-E311-4B61-ABF2-8A82BBB808C7}"/>
              </a:ext>
            </a:extLst>
          </p:cNvPr>
          <p:cNvSpPr>
            <a:spLocks noGrp="1"/>
          </p:cNvSpPr>
          <p:nvPr>
            <p:ph type="sldNum" sz="quarter" idx="12"/>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13" name="Footer Placeholder 2">
            <a:extLst>
              <a:ext uri="{FF2B5EF4-FFF2-40B4-BE49-F238E27FC236}">
                <a16:creationId xmlns:a16="http://schemas.microsoft.com/office/drawing/2014/main" id="{6388330C-D1A7-4569-B6F2-A3775B04C967}"/>
              </a:ext>
            </a:extLst>
          </p:cNvPr>
          <p:cNvSpPr>
            <a:spLocks noGrp="1"/>
          </p:cNvSpPr>
          <p:nvPr>
            <p:ph type="ftr" sz="quarter" idx="14"/>
          </p:nvPr>
        </p:nvSpPr>
        <p:spPr>
          <a:xfrm>
            <a:off x="457200" y="5943600"/>
            <a:ext cx="4114800" cy="236539"/>
          </a:xfrm>
        </p:spPr>
        <p:txBody>
          <a:bodyPr/>
          <a:lstStyle>
            <a:lvl1pPr algn="l">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ubtitle 2">
            <a:extLst>
              <a:ext uri="{FF2B5EF4-FFF2-40B4-BE49-F238E27FC236}">
                <a16:creationId xmlns:a16="http://schemas.microsoft.com/office/drawing/2014/main" id="{5860B574-8C74-4265-99F2-61F4F0A70BF2}"/>
              </a:ext>
            </a:extLst>
          </p:cNvPr>
          <p:cNvSpPr>
            <a:spLocks noGrp="1"/>
          </p:cNvSpPr>
          <p:nvPr>
            <p:ph type="subTitle" idx="1" hasCustomPrompt="1"/>
          </p:nvPr>
        </p:nvSpPr>
        <p:spPr>
          <a:xfrm>
            <a:off x="457200" y="3429000"/>
            <a:ext cx="4870450" cy="2293939"/>
          </a:xfrm>
        </p:spPr>
        <p:txBody>
          <a:bodyPr lIns="0" tIns="0" rIns="0" bIns="0" anchor="t" anchorCtr="0">
            <a:noAutofit/>
          </a:bodyPr>
          <a:lstStyle>
            <a:lvl1pPr marL="0" indent="0" algn="l">
              <a:lnSpc>
                <a:spcPts val="2160"/>
              </a:lnSpc>
              <a:spcBef>
                <a:spcPts val="0"/>
              </a:spcBef>
              <a:spcAft>
                <a:spcPts val="600"/>
              </a:spcAft>
              <a:buNone/>
              <a:defRPr sz="18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Section Content</a:t>
            </a:r>
          </a:p>
          <a:p>
            <a:r>
              <a:rPr lang="en-US" dirty="0"/>
              <a:t>Lorem ipsum </a:t>
            </a:r>
          </a:p>
          <a:p>
            <a:r>
              <a:rPr lang="en-US" dirty="0"/>
              <a:t>Dolor sit </a:t>
            </a:r>
            <a:r>
              <a:rPr lang="en-US" dirty="0" err="1"/>
              <a:t>amet</a:t>
            </a:r>
            <a:endParaRPr lang="en-US" dirty="0"/>
          </a:p>
          <a:p>
            <a:r>
              <a:rPr lang="en-US" dirty="0" err="1"/>
              <a:t>Consectetuer</a:t>
            </a:r>
            <a:r>
              <a:rPr lang="en-US" dirty="0"/>
              <a:t> </a:t>
            </a:r>
          </a:p>
          <a:p>
            <a:r>
              <a:rPr lang="en-US" dirty="0" err="1"/>
              <a:t>Adipiscing</a:t>
            </a:r>
            <a:r>
              <a:rPr lang="en-US" dirty="0"/>
              <a:t> </a:t>
            </a:r>
            <a:r>
              <a:rPr lang="en-US" dirty="0" err="1"/>
              <a:t>elit</a:t>
            </a:r>
            <a:endParaRPr lang="en-US" dirty="0"/>
          </a:p>
        </p:txBody>
      </p:sp>
      <p:sp>
        <p:nvSpPr>
          <p:cNvPr id="8" name="Title Placeholder 1">
            <a:extLst>
              <a:ext uri="{FF2B5EF4-FFF2-40B4-BE49-F238E27FC236}">
                <a16:creationId xmlns:a16="http://schemas.microsoft.com/office/drawing/2014/main" id="{0DE7CC5A-65F3-4D06-A3BA-5CAB1F162924}"/>
              </a:ext>
            </a:extLst>
          </p:cNvPr>
          <p:cNvSpPr txBox="1">
            <a:spLocks/>
          </p:cNvSpPr>
          <p:nvPr/>
        </p:nvSpPr>
        <p:spPr>
          <a:xfrm>
            <a:off x="228600" y="-214602"/>
            <a:ext cx="11277600" cy="268099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endParaRPr lang="en-US" sz="22500" dirty="0">
              <a:solidFill>
                <a:schemeClr val="bg1"/>
              </a:solidFill>
            </a:endParaRPr>
          </a:p>
        </p:txBody>
      </p:sp>
      <p:sp>
        <p:nvSpPr>
          <p:cNvPr id="9" name="TextBox 8">
            <a:extLst>
              <a:ext uri="{FF2B5EF4-FFF2-40B4-BE49-F238E27FC236}">
                <a16:creationId xmlns:a16="http://schemas.microsoft.com/office/drawing/2014/main" id="{6E1E64FD-4D13-094B-B60B-198412B97B38}"/>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1720103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E11F-BC34-E5FE-AE36-B44A394631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E9142-A39E-A6DA-EA0E-572A34FB278C}"/>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4" name="Footer Placeholder 3">
            <a:extLst>
              <a:ext uri="{FF2B5EF4-FFF2-40B4-BE49-F238E27FC236}">
                <a16:creationId xmlns:a16="http://schemas.microsoft.com/office/drawing/2014/main" id="{454BFF11-63E9-2E70-7F50-1061DBE96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3D2275-C802-08D3-1BD9-E47DDDE75A6A}"/>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18880552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Quote- Photo">
    <p:bg>
      <p:bgPr>
        <a:solidFill>
          <a:srgbClr val="000000"/>
        </a:solidFill>
        <a:effectLst/>
      </p:bgPr>
    </p:bg>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9388F0A-94EB-4759-9503-BFB9668ED934}"/>
              </a:ext>
            </a:extLst>
          </p:cNvPr>
          <p:cNvSpPr>
            <a:spLocks noGrp="1"/>
          </p:cNvSpPr>
          <p:nvPr>
            <p:ph type="pic" sz="quarter" idx="12"/>
          </p:nvPr>
        </p:nvSpPr>
        <p:spPr bwMode="hidden">
          <a:xfrm>
            <a:off x="0" y="0"/>
            <a:ext cx="12192000" cy="6858000"/>
          </a:xfrm>
          <a:solidFill>
            <a:srgbClr val="DADADA"/>
          </a:solidFill>
        </p:spPr>
        <p:txBody>
          <a:bodyPr anchor="ctr" anchorCtr="0"/>
          <a:lstStyle>
            <a:lvl1pPr marL="0" indent="0" algn="ctr">
              <a:spcBef>
                <a:spcPts val="0"/>
              </a:spcBef>
              <a:buNone/>
              <a:defRPr sz="800" cap="all" baseline="0">
                <a:solidFill>
                  <a:schemeClr val="bg1"/>
                </a:solidFill>
              </a:defRPr>
            </a:lvl1pPr>
          </a:lstStyle>
          <a:p>
            <a:r>
              <a:rPr lang="en-US"/>
              <a:t>Click icon to add picture</a:t>
            </a:r>
          </a:p>
        </p:txBody>
      </p:sp>
      <p:sp>
        <p:nvSpPr>
          <p:cNvPr id="3" name="Footer Placeholder 2">
            <a:extLst>
              <a:ext uri="{FF2B5EF4-FFF2-40B4-BE49-F238E27FC236}">
                <a16:creationId xmlns:a16="http://schemas.microsoft.com/office/drawing/2014/main" id="{55DA7777-595C-43A3-B540-6904342528E6}"/>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0E5435F-4292-45CE-98E7-AB1B6A6FA7D3}"/>
              </a:ext>
            </a:extLst>
          </p:cNvPr>
          <p:cNvSpPr>
            <a:spLocks noGrp="1"/>
          </p:cNvSpPr>
          <p:nvPr>
            <p:ph type="sldNum" sz="quarter" idx="11"/>
          </p:nvPr>
        </p:nvSpPr>
        <p:spPr/>
        <p:txBody>
          <a:bodyPr/>
          <a:lstStyle>
            <a:lvl1pPr>
              <a:defRPr>
                <a:solidFill>
                  <a:schemeClr val="bg1"/>
                </a:solidFill>
              </a:defRPr>
            </a:lvl1pPr>
          </a:lstStyle>
          <a:p>
            <a:fld id="{857C9BCE-67C3-4E89-9B9C-38CCFE777CF5}" type="slidenum">
              <a:rPr lang="en-US" smtClean="0"/>
              <a:pPr/>
              <a:t>‹#›</a:t>
            </a:fld>
            <a:endParaRPr lang="en-US"/>
          </a:p>
        </p:txBody>
      </p:sp>
      <p:sp>
        <p:nvSpPr>
          <p:cNvPr id="7" name="Title Placeholder 1">
            <a:extLst>
              <a:ext uri="{FF2B5EF4-FFF2-40B4-BE49-F238E27FC236}">
                <a16:creationId xmlns:a16="http://schemas.microsoft.com/office/drawing/2014/main" id="{AB5558A4-2338-466C-84F2-2CAF7406CF03}"/>
              </a:ext>
            </a:extLst>
          </p:cNvPr>
          <p:cNvSpPr>
            <a:spLocks noGrp="1"/>
          </p:cNvSpPr>
          <p:nvPr>
            <p:ph type="title" hasCustomPrompt="1"/>
          </p:nvPr>
        </p:nvSpPr>
        <p:spPr>
          <a:xfrm>
            <a:off x="457200" y="2143985"/>
            <a:ext cx="5232400" cy="1690398"/>
          </a:xfrm>
          <a:prstGeom prst="rect">
            <a:avLst/>
          </a:prstGeom>
        </p:spPr>
        <p:txBody>
          <a:bodyPr vert="horz" lIns="0" tIns="0" rIns="0" bIns="0" rtlCol="0" anchor="t" anchorCtr="0">
            <a:noAutofit/>
          </a:bodyPr>
          <a:lstStyle>
            <a:lvl1pPr>
              <a:defRPr sz="1800" b="0" i="0">
                <a:solidFill>
                  <a:schemeClr val="bg1"/>
                </a:solidFill>
                <a:latin typeface="Arial" panose="020B0604020202020204" pitchFamily="34" charset="0"/>
                <a:cs typeface="Arial" panose="020B0604020202020204" pitchFamily="34" charset="0"/>
              </a:defRPr>
            </a:lvl1pPr>
          </a:lstStyle>
          <a:p>
            <a:r>
              <a:rPr lang="en-US" dirty="0"/>
              <a:t>“Lorem ipsum dolor sit </a:t>
            </a:r>
            <a:r>
              <a:rPr lang="en-US" dirty="0" err="1"/>
              <a:t>amet</a:t>
            </a:r>
            <a:r>
              <a:rPr lang="en-US" dirty="0"/>
              <a:t>, </a:t>
            </a:r>
            <a:r>
              <a:rPr lang="en-US" dirty="0" err="1"/>
              <a:t>consec</a:t>
            </a:r>
            <a:r>
              <a:rPr lang="en-US" dirty="0"/>
              <a:t> </a:t>
            </a:r>
            <a:r>
              <a:rPr lang="en-US" dirty="0" err="1"/>
              <a:t>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a:t>
            </a:r>
          </a:p>
        </p:txBody>
      </p:sp>
      <p:sp>
        <p:nvSpPr>
          <p:cNvPr id="8" name="Subtitle 2">
            <a:extLst>
              <a:ext uri="{FF2B5EF4-FFF2-40B4-BE49-F238E27FC236}">
                <a16:creationId xmlns:a16="http://schemas.microsoft.com/office/drawing/2014/main" id="{95A0895B-76C1-4E0F-96FA-0BF90096CA62}"/>
              </a:ext>
            </a:extLst>
          </p:cNvPr>
          <p:cNvSpPr>
            <a:spLocks noGrp="1"/>
          </p:cNvSpPr>
          <p:nvPr>
            <p:ph type="subTitle" idx="1" hasCustomPrompt="1"/>
          </p:nvPr>
        </p:nvSpPr>
        <p:spPr>
          <a:xfrm>
            <a:off x="457200" y="3861815"/>
            <a:ext cx="4870450" cy="914399"/>
          </a:xfrm>
        </p:spPr>
        <p:txBody>
          <a:bodyPr lIns="0" tIns="0" rIns="0" bIns="0" anchor="t" anchorCtr="0">
            <a:noAutofit/>
          </a:bodyPr>
          <a:lstStyle>
            <a:lvl1pPr marL="0" indent="0" algn="l">
              <a:spcBef>
                <a:spcPts val="0"/>
              </a:spcBef>
              <a:buNone/>
              <a:defRPr sz="1200" b="0" i="0">
                <a:solidFill>
                  <a:schemeClr val="bg1"/>
                </a:solidFill>
                <a:latin typeface="Arial" panose="020B0604020202020204" pitchFamily="34" charset="0"/>
                <a:cs typeface="Arial" panose="020B0604020202020204" pitchFamily="34" charset="0"/>
              </a:defRPr>
            </a:lvl1pPr>
            <a:lvl2pPr marL="0" indent="0" algn="l">
              <a:spcBef>
                <a:spcPts val="0"/>
              </a:spcBef>
              <a:buNone/>
              <a:defRPr sz="1200">
                <a:solidFill>
                  <a:schemeClr val="tx2"/>
                </a:solidFill>
                <a:latin typeface="+mn-lt"/>
              </a:defRPr>
            </a:lvl2pPr>
            <a:lvl3pPr marL="0" indent="0" algn="l">
              <a:spcBef>
                <a:spcPts val="0"/>
              </a:spcBef>
              <a:buNone/>
              <a:defRPr sz="1200">
                <a:solidFill>
                  <a:schemeClr val="tx2"/>
                </a:solidFill>
                <a:latin typeface="+mn-lt"/>
              </a:defRPr>
            </a:lvl3pPr>
            <a:lvl4pPr marL="0" indent="0" algn="l">
              <a:spcBef>
                <a:spcPts val="0"/>
              </a:spcBef>
              <a:buNone/>
              <a:defRPr sz="1200">
                <a:solidFill>
                  <a:schemeClr val="tx2"/>
                </a:solidFill>
                <a:latin typeface="+mn-lt"/>
              </a:defRPr>
            </a:lvl4pPr>
            <a:lvl5pPr marL="0" indent="0" algn="l">
              <a:spcBef>
                <a:spcPts val="0"/>
              </a:spcBef>
              <a:buNone/>
              <a:defRPr sz="1200">
                <a:solidFill>
                  <a:schemeClr val="tx2"/>
                </a:solidFill>
                <a:latin typeface="+mn-lt"/>
              </a:defRPr>
            </a:lvl5pPr>
            <a:lvl6pPr marL="0" indent="0" algn="l">
              <a:spcBef>
                <a:spcPts val="0"/>
              </a:spcBef>
              <a:buNone/>
              <a:defRPr sz="1200">
                <a:solidFill>
                  <a:schemeClr val="tx2"/>
                </a:solidFill>
                <a:latin typeface="+mn-lt"/>
              </a:defRPr>
            </a:lvl6pPr>
            <a:lvl7pPr marL="0" indent="0" algn="l">
              <a:spcBef>
                <a:spcPts val="0"/>
              </a:spcBef>
              <a:buNone/>
              <a:defRPr sz="1200">
                <a:solidFill>
                  <a:schemeClr val="tx2"/>
                </a:solidFill>
                <a:latin typeface="+mn-lt"/>
              </a:defRPr>
            </a:lvl7pPr>
            <a:lvl8pPr marL="0" indent="0" algn="l">
              <a:spcBef>
                <a:spcPts val="0"/>
              </a:spcBef>
              <a:buNone/>
              <a:defRPr sz="1200">
                <a:solidFill>
                  <a:schemeClr val="tx2"/>
                </a:solidFill>
                <a:latin typeface="+mn-lt"/>
              </a:defRPr>
            </a:lvl8pPr>
            <a:lvl9pPr marL="0" indent="0" algn="l">
              <a:spcBef>
                <a:spcPts val="0"/>
              </a:spcBef>
              <a:buNone/>
              <a:defRPr sz="1200">
                <a:solidFill>
                  <a:schemeClr val="tx2"/>
                </a:solidFill>
                <a:latin typeface="+mn-lt"/>
              </a:defRPr>
            </a:lvl9pPr>
          </a:lstStyle>
          <a:p>
            <a:r>
              <a:rPr lang="en-US" dirty="0"/>
              <a:t>[Name]</a:t>
            </a:r>
            <a:br>
              <a:rPr lang="en-US" dirty="0"/>
            </a:br>
            <a:r>
              <a:rPr lang="en-US" dirty="0"/>
              <a:t>[Location]</a:t>
            </a:r>
          </a:p>
        </p:txBody>
      </p:sp>
      <p:sp>
        <p:nvSpPr>
          <p:cNvPr id="10" name="TextBox 9">
            <a:extLst>
              <a:ext uri="{FF2B5EF4-FFF2-40B4-BE49-F238E27FC236}">
                <a16:creationId xmlns:a16="http://schemas.microsoft.com/office/drawing/2014/main" id="{46E5B7AF-390E-E143-AD3B-CFF1DEB2400C}"/>
              </a:ext>
            </a:extLst>
          </p:cNvPr>
          <p:cNvSpPr txBox="1"/>
          <p:nvPr userDrawn="1"/>
        </p:nvSpPr>
        <p:spPr>
          <a:xfrm>
            <a:off x="457200" y="6400800"/>
            <a:ext cx="1270000" cy="107722"/>
          </a:xfrm>
          <a:prstGeom prst="rect">
            <a:avLst/>
          </a:prstGeom>
          <a:noFill/>
        </p:spPr>
        <p:txBody>
          <a:bodyPr wrap="square" lIns="0" tIns="0" rIns="0" bIns="0" rtlCol="0">
            <a:spAutoFit/>
          </a:bodyPr>
          <a:lstStyle/>
          <a:p>
            <a:pPr algn="l"/>
            <a:r>
              <a:rPr lang="en-US" sz="700" b="1" dirty="0">
                <a:solidFill>
                  <a:schemeClr val="bg1"/>
                </a:solidFill>
                <a:latin typeface="Arial" panose="020B0604020202020204" pitchFamily="34" charset="0"/>
                <a:cs typeface="Arial" panose="020B0604020202020204" pitchFamily="34" charset="0"/>
              </a:rPr>
              <a:t>EXACT SCIENCES</a:t>
            </a:r>
          </a:p>
        </p:txBody>
      </p:sp>
    </p:spTree>
    <p:extLst>
      <p:ext uri="{BB962C8B-B14F-4D97-AF65-F5344CB8AC3E}">
        <p14:creationId xmlns:p14="http://schemas.microsoft.com/office/powerpoint/2010/main" val="3096411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5" indent="0" algn="ctr">
              <a:buNone/>
              <a:defRPr sz="1350"/>
            </a:lvl3pPr>
            <a:lvl4pPr marL="1028677" indent="0" algn="ctr">
              <a:buNone/>
              <a:defRPr sz="1200"/>
            </a:lvl4pPr>
            <a:lvl5pPr marL="1371570" indent="0" algn="ctr">
              <a:buNone/>
              <a:defRPr sz="1200"/>
            </a:lvl5pPr>
            <a:lvl6pPr marL="1714462" indent="0" algn="ctr">
              <a:buNone/>
              <a:defRPr sz="1200"/>
            </a:lvl6pPr>
            <a:lvl7pPr marL="2057354" indent="0" algn="ctr">
              <a:buNone/>
              <a:defRPr sz="1200"/>
            </a:lvl7pPr>
            <a:lvl8pPr marL="2400247" indent="0" algn="ctr">
              <a:buNone/>
              <a:defRPr sz="1200"/>
            </a:lvl8pPr>
            <a:lvl9pPr marL="2743139"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3EFC01-B9E6-C540-9232-07B6D39B86BA}" type="datetimeFigureOut">
              <a:rPr lang="en-US" smtClean="0"/>
              <a:t>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3CEFB-19C5-FA4C-B51A-A26365532EDF}" type="slidenum">
              <a:rPr lang="en-US" smtClean="0"/>
              <a:t>‹#›</a:t>
            </a:fld>
            <a:endParaRPr lang="en-US"/>
          </a:p>
        </p:txBody>
      </p:sp>
    </p:spTree>
    <p:extLst>
      <p:ext uri="{BB962C8B-B14F-4D97-AF65-F5344CB8AC3E}">
        <p14:creationId xmlns:p14="http://schemas.microsoft.com/office/powerpoint/2010/main" val="171814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2A1A9-BF74-49F3-A726-C1CE4DD0899D}"/>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3" name="Footer Placeholder 2">
            <a:extLst>
              <a:ext uri="{FF2B5EF4-FFF2-40B4-BE49-F238E27FC236}">
                <a16:creationId xmlns:a16="http://schemas.microsoft.com/office/drawing/2014/main" id="{40B6779B-58A4-8A88-3403-01D800078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5B46F7-2726-23CE-4819-477795DAC5EE}"/>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135155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B9E39-0DFA-BCFA-737B-D6D78B523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B34756-CB09-9BE3-6D54-407DDB356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4AFDF9-BC54-C197-07A9-CF76A4132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80EAB-F136-B687-1D8C-F3333819B4CA}"/>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6" name="Footer Placeholder 5">
            <a:extLst>
              <a:ext uri="{FF2B5EF4-FFF2-40B4-BE49-F238E27FC236}">
                <a16:creationId xmlns:a16="http://schemas.microsoft.com/office/drawing/2014/main" id="{A6476F87-D62F-3ECC-2A6E-EDAD8BDA4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02DFC-4DDD-13FA-D40F-8F5E83AF3240}"/>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204987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23B8-C823-FDF1-95A3-5FB7E68A7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CA1438-F01A-86D4-8D1C-8C11721E8C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5A39D1-4BEF-72EB-EBC2-D0EEF8E55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3E31F-835B-0F07-B413-3A81A185E126}"/>
              </a:ext>
            </a:extLst>
          </p:cNvPr>
          <p:cNvSpPr>
            <a:spLocks noGrp="1"/>
          </p:cNvSpPr>
          <p:nvPr>
            <p:ph type="dt" sz="half" idx="10"/>
          </p:nvPr>
        </p:nvSpPr>
        <p:spPr/>
        <p:txBody>
          <a:bodyPr/>
          <a:lstStyle/>
          <a:p>
            <a:fld id="{34E4F19E-2BA9-4E41-AC0D-026F8866423C}" type="datetimeFigureOut">
              <a:rPr lang="en-US" smtClean="0"/>
              <a:t>1/7/26</a:t>
            </a:fld>
            <a:endParaRPr lang="en-US"/>
          </a:p>
        </p:txBody>
      </p:sp>
      <p:sp>
        <p:nvSpPr>
          <p:cNvPr id="6" name="Footer Placeholder 5">
            <a:extLst>
              <a:ext uri="{FF2B5EF4-FFF2-40B4-BE49-F238E27FC236}">
                <a16:creationId xmlns:a16="http://schemas.microsoft.com/office/drawing/2014/main" id="{A33167C5-E819-454C-1399-B90F93E4C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D3C85-9929-A368-18DD-C620CBCAE0B9}"/>
              </a:ext>
            </a:extLst>
          </p:cNvPr>
          <p:cNvSpPr>
            <a:spLocks noGrp="1"/>
          </p:cNvSpPr>
          <p:nvPr>
            <p:ph type="sldNum" sz="quarter" idx="12"/>
          </p:nvPr>
        </p:nvSpPr>
        <p:spPr/>
        <p:txBody>
          <a:bodyPr/>
          <a:lstStyle/>
          <a:p>
            <a:fld id="{BB243477-476F-BD40-9C15-5633E495ED73}" type="slidenum">
              <a:rPr lang="en-US" smtClean="0"/>
              <a:t>‹#›</a:t>
            </a:fld>
            <a:endParaRPr lang="en-US"/>
          </a:p>
        </p:txBody>
      </p:sp>
    </p:spTree>
    <p:extLst>
      <p:ext uri="{BB962C8B-B14F-4D97-AF65-F5344CB8AC3E}">
        <p14:creationId xmlns:p14="http://schemas.microsoft.com/office/powerpoint/2010/main" val="232955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theme" Target="../theme/theme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6BDFC-D684-FEB2-CA50-838BFED8F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F73C17-1CB2-C897-FDAB-90A739E36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2BE92-9527-6E45-7A74-034AC56BC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E4F19E-2BA9-4E41-AC0D-026F8866423C}" type="datetimeFigureOut">
              <a:rPr lang="en-US" smtClean="0"/>
              <a:t>1/7/26</a:t>
            </a:fld>
            <a:endParaRPr lang="en-US"/>
          </a:p>
        </p:txBody>
      </p:sp>
      <p:sp>
        <p:nvSpPr>
          <p:cNvPr id="5" name="Footer Placeholder 4">
            <a:extLst>
              <a:ext uri="{FF2B5EF4-FFF2-40B4-BE49-F238E27FC236}">
                <a16:creationId xmlns:a16="http://schemas.microsoft.com/office/drawing/2014/main" id="{1060EC84-4390-864E-25E6-488FA6A09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445992-B3F7-5019-F1ED-93C093470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243477-476F-BD40-9C15-5633E495ED73}" type="slidenum">
              <a:rPr lang="en-US" smtClean="0"/>
              <a:t>‹#›</a:t>
            </a:fld>
            <a:endParaRPr lang="en-US"/>
          </a:p>
        </p:txBody>
      </p:sp>
    </p:spTree>
    <p:extLst>
      <p:ext uri="{BB962C8B-B14F-4D97-AF65-F5344CB8AC3E}">
        <p14:creationId xmlns:p14="http://schemas.microsoft.com/office/powerpoint/2010/main" val="3324507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6FCB7-EEB2-485A-9DFC-348C44180AC5}"/>
              </a:ext>
            </a:extLst>
          </p:cNvPr>
          <p:cNvSpPr>
            <a:spLocks noGrp="1"/>
          </p:cNvSpPr>
          <p:nvPr>
            <p:ph type="title"/>
          </p:nvPr>
        </p:nvSpPr>
        <p:spPr>
          <a:xfrm>
            <a:off x="457200" y="457200"/>
            <a:ext cx="11277600" cy="1154467"/>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090C58-0A45-4196-A146-A4FB98DF9E96}"/>
              </a:ext>
            </a:extLst>
          </p:cNvPr>
          <p:cNvSpPr>
            <a:spLocks noGrp="1"/>
          </p:cNvSpPr>
          <p:nvPr>
            <p:ph type="body" idx="1"/>
          </p:nvPr>
        </p:nvSpPr>
        <p:spPr>
          <a:xfrm>
            <a:off x="457200" y="1828801"/>
            <a:ext cx="11277600" cy="41148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80DE669-7402-4A64-80CB-81C20C72345E}"/>
              </a:ext>
            </a:extLst>
          </p:cNvPr>
          <p:cNvSpPr>
            <a:spLocks noGrp="1"/>
          </p:cNvSpPr>
          <p:nvPr>
            <p:ph type="ftr" sz="quarter" idx="3"/>
          </p:nvPr>
        </p:nvSpPr>
        <p:spPr>
          <a:xfrm>
            <a:off x="457200" y="5943600"/>
            <a:ext cx="4114800" cy="236539"/>
          </a:xfrm>
          <a:prstGeom prst="rect">
            <a:avLst/>
          </a:prstGeom>
        </p:spPr>
        <p:txBody>
          <a:bodyPr vert="horz" lIns="0" tIns="0" rIns="0" bIns="0" rtlCol="0" anchor="b" anchorCtr="0"/>
          <a:lstStyle>
            <a:lvl1pPr algn="l">
              <a:defRPr sz="7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6E38274-F6E8-42D1-A1D4-7D2C135E29FC}"/>
              </a:ext>
            </a:extLst>
          </p:cNvPr>
          <p:cNvSpPr>
            <a:spLocks noGrp="1"/>
          </p:cNvSpPr>
          <p:nvPr>
            <p:ph type="sldNum" sz="quarter" idx="4"/>
          </p:nvPr>
        </p:nvSpPr>
        <p:spPr>
          <a:xfrm>
            <a:off x="8991600" y="6400800"/>
            <a:ext cx="2743200" cy="365125"/>
          </a:xfrm>
          <a:prstGeom prst="rect">
            <a:avLst/>
          </a:prstGeom>
        </p:spPr>
        <p:txBody>
          <a:bodyPr vert="horz" lIns="0" tIns="0" rIns="0" bIns="0" rtlCol="0" anchor="t" anchorCtr="0"/>
          <a:lstStyle>
            <a:lvl1pPr algn="r">
              <a:defRPr sz="800">
                <a:solidFill>
                  <a:srgbClr val="000000"/>
                </a:solidFill>
                <a:latin typeface="Arial" panose="020B0604020202020204" pitchFamily="34" charset="0"/>
                <a:cs typeface="Arial" panose="020B0604020202020204" pitchFamily="34" charset="0"/>
              </a:defRPr>
            </a:lvl1pPr>
          </a:lstStyle>
          <a:p>
            <a:fld id="{857C9BCE-67C3-4E89-9B9C-38CCFE777CF5}" type="slidenum">
              <a:rPr lang="en-US" smtClean="0"/>
              <a:pPr/>
              <a:t>‹#›</a:t>
            </a:fld>
            <a:endParaRPr lang="en-US"/>
          </a:p>
        </p:txBody>
      </p:sp>
    </p:spTree>
    <p:extLst>
      <p:ext uri="{BB962C8B-B14F-4D97-AF65-F5344CB8AC3E}">
        <p14:creationId xmlns:p14="http://schemas.microsoft.com/office/powerpoint/2010/main" val="4086679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hf hdr="0" ftr="0" dt="0"/>
  <p:txStyles>
    <p:titleStyle>
      <a:lvl1pPr algn="l" defTabSz="914377" rtl="0" eaLnBrk="1" latinLnBrk="0" hangingPunct="1">
        <a:lnSpc>
          <a:spcPct val="100000"/>
        </a:lnSpc>
        <a:spcBef>
          <a:spcPct val="0"/>
        </a:spcBef>
        <a:buNone/>
        <a:defRPr sz="3200" b="1" kern="1200">
          <a:solidFill>
            <a:srgbClr val="000000"/>
          </a:solidFill>
          <a:latin typeface="Arial" panose="020B0604020202020204" pitchFamily="34" charset="0"/>
          <a:ea typeface="DIN Condensed Light" panose="020B0506040000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200" kern="1200">
          <a:solidFill>
            <a:srgbClr val="000000"/>
          </a:solidFill>
          <a:latin typeface="Arial" panose="020B0604020202020204" pitchFamily="34" charset="0"/>
          <a:ea typeface="DIN Condensed Light" panose="020B0506040000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DIN Condensed Light" panose="020B0506040000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DIN Condensed Light" panose="020B0506040000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DIN Condensed Light" panose="020B0506040000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DIN Condensed Light" panose="020B0506040000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6pPr>
      <a:lvl7pPr marL="2971726"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7pPr>
      <a:lvl8pPr marL="3428914"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8pPr>
      <a:lvl9pPr marL="3886103" indent="-228594" algn="l" defTabSz="914377" rtl="0" eaLnBrk="1" latinLnBrk="0" hangingPunct="1">
        <a:lnSpc>
          <a:spcPct val="90000"/>
        </a:lnSpc>
        <a:spcBef>
          <a:spcPts val="500"/>
        </a:spcBef>
        <a:buFont typeface="Arial" panose="020B0604020202020204" pitchFamily="34" charset="0"/>
        <a:buChar char="•"/>
        <a:defRPr sz="1200" kern="1200">
          <a:solidFill>
            <a:srgbClr val="000000"/>
          </a:solidFill>
          <a:latin typeface="Arial" panose="020B0604020202020204" pitchFamily="34" charset="0"/>
          <a:ea typeface="+mn-ea"/>
          <a:cs typeface="Arial" panose="020B0604020202020204"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096">
          <p15:clr>
            <a:srgbClr val="F26B43"/>
          </p15:clr>
        </p15:guide>
        <p15:guide id="4" pos="3584">
          <p15:clr>
            <a:srgbClr val="F26B43"/>
          </p15:clr>
        </p15:guide>
        <p15:guide id="5" pos="6080">
          <p15:clr>
            <a:srgbClr val="F26B43"/>
          </p15:clr>
        </p15:guide>
        <p15:guide id="6" pos="1600">
          <p15:clr>
            <a:srgbClr val="F26B43"/>
          </p15:clr>
        </p15:guide>
        <p15:guide id="7" pos="6592">
          <p15:clr>
            <a:srgbClr val="F26B43"/>
          </p15:clr>
        </p15:guide>
        <p15:guide id="8" pos="1088">
          <p15:clr>
            <a:srgbClr val="F26B43"/>
          </p15:clr>
        </p15:guide>
        <p15:guide id="9" pos="7392">
          <p15:clr>
            <a:srgbClr val="F26B43"/>
          </p15:clr>
        </p15:guide>
        <p15:guide id="10" pos="288">
          <p15:clr>
            <a:srgbClr val="F26B43"/>
          </p15:clr>
        </p15:guide>
        <p15:guide id="11" orient="horz" pos="288">
          <p15:clr>
            <a:srgbClr val="F26B43"/>
          </p15:clr>
        </p15:guide>
        <p15:guide id="12" orient="horz" pos="4032">
          <p15:clr>
            <a:srgbClr val="F26B43"/>
          </p15:clr>
        </p15:guide>
        <p15:guide id="13" orient="horz" pos="576">
          <p15:clr>
            <a:srgbClr val="F26B43"/>
          </p15:clr>
        </p15:guide>
        <p15:guide id="14" orient="horz" pos="1152">
          <p15:clr>
            <a:srgbClr val="F26B43"/>
          </p15:clr>
        </p15:guide>
        <p15:guide id="15" orient="horz" pos="3744">
          <p15:clr>
            <a:srgbClr val="F26B43"/>
          </p15:clr>
        </p15:guide>
        <p15:guide id="16"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58F482-B49C-42A5-A42C-18375A6AE28F}"/>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57C9BCE-67C3-4E89-9B9C-38CCFE777CF5}"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695D29E-CD2E-5246-77B3-5F61C3586269}"/>
              </a:ext>
            </a:extLst>
          </p:cNvPr>
          <p:cNvSpPr txBox="1"/>
          <p:nvPr/>
        </p:nvSpPr>
        <p:spPr>
          <a:xfrm>
            <a:off x="457199" y="468351"/>
            <a:ext cx="6907697" cy="267765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18E">
                    <a:lumMod val="20000"/>
                    <a:lumOff val="80000"/>
                  </a:srgbClr>
                </a:solidFill>
                <a:effectLst/>
                <a:uLnTx/>
                <a:uFillTx/>
                <a:latin typeface="Montserrat" pitchFamily="2" charset="77"/>
                <a:ea typeface="+mn-ea"/>
                <a:cs typeface="Arial" panose="020B0604020202020204" pitchFamily="34" charset="0"/>
              </a:rPr>
              <a:t>MARCH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18E">
                    <a:lumMod val="50000"/>
                  </a:srgbClr>
                </a:solidFill>
                <a:effectLst/>
                <a:uLnTx/>
                <a:uFillTx/>
                <a:latin typeface="Montserrat" pitchFamily="2" charset="77"/>
                <a:ea typeface="+mn-ea"/>
                <a:cs typeface="Arial" panose="020B0604020202020204" pitchFamily="34" charset="0"/>
              </a:rPr>
              <a:t>CRC AWARENESS </a:t>
            </a:r>
            <a:r>
              <a:rPr kumimoji="0" lang="en-US" sz="5400" b="1" i="0" u="none" strike="noStrike" kern="1200" cap="none" spc="0" normalizeH="0" baseline="0" noProof="0" dirty="0">
                <a:ln>
                  <a:noFill/>
                </a:ln>
                <a:solidFill>
                  <a:srgbClr val="00518E">
                    <a:lumMod val="20000"/>
                    <a:lumOff val="80000"/>
                  </a:srgbClr>
                </a:solidFill>
                <a:effectLst/>
                <a:uLnTx/>
                <a:uFillTx/>
                <a:latin typeface="Montserrat" pitchFamily="2" charset="77"/>
                <a:ea typeface="+mn-ea"/>
                <a:cs typeface="Arial" panose="020B0604020202020204" pitchFamily="34" charset="0"/>
              </a:rPr>
              <a:t>MONTH</a:t>
            </a:r>
            <a:r>
              <a:rPr kumimoji="0" lang="en-US" sz="6600" b="1" i="0" u="none" strike="noStrike" kern="1200" cap="none" spc="0" normalizeH="0" baseline="0" noProof="0" dirty="0">
                <a:ln>
                  <a:noFill/>
                </a:ln>
                <a:solidFill>
                  <a:srgbClr val="00518E">
                    <a:lumMod val="20000"/>
                    <a:lumOff val="80000"/>
                  </a:srgbClr>
                </a:solidFill>
                <a:effectLst/>
                <a:uLnTx/>
                <a:uFillTx/>
                <a:latin typeface="Montserrat" pitchFamily="2" charset="77"/>
                <a:ea typeface="+mn-ea"/>
                <a:cs typeface="Arial" panose="020B0604020202020204" pitchFamily="34" charset="0"/>
              </a:rPr>
              <a:t> </a:t>
            </a:r>
            <a:endParaRPr kumimoji="0" lang="en-US" sz="6600" b="1" i="0" u="none" strike="noStrike" kern="1200" cap="none" spc="0" normalizeH="0" baseline="0" noProof="0" dirty="0">
              <a:ln>
                <a:noFill/>
              </a:ln>
              <a:solidFill>
                <a:srgbClr val="00518E">
                  <a:lumMod val="50000"/>
                </a:srgbClr>
              </a:solidFill>
              <a:effectLst/>
              <a:uLnTx/>
              <a:uFillTx/>
              <a:latin typeface="Montserrat" pitchFamily="2" charset="77"/>
              <a:ea typeface="+mn-ea"/>
              <a:cs typeface="Arial" panose="020B0604020202020204" pitchFamily="34" charset="0"/>
            </a:endParaRPr>
          </a:p>
        </p:txBody>
      </p:sp>
      <p:sp>
        <p:nvSpPr>
          <p:cNvPr id="9" name="TextBox 8">
            <a:extLst>
              <a:ext uri="{FF2B5EF4-FFF2-40B4-BE49-F238E27FC236}">
                <a16:creationId xmlns:a16="http://schemas.microsoft.com/office/drawing/2014/main" id="{9F220D0F-6DE1-A8B7-2968-F022F2A34E19}"/>
              </a:ext>
            </a:extLst>
          </p:cNvPr>
          <p:cNvSpPr txBox="1"/>
          <p:nvPr/>
        </p:nvSpPr>
        <p:spPr>
          <a:xfrm>
            <a:off x="457199" y="5529641"/>
            <a:ext cx="5147236" cy="492443"/>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18E">
                    <a:lumMod val="20000"/>
                    <a:lumOff val="80000"/>
                  </a:srgbClr>
                </a:solidFill>
                <a:effectLst/>
                <a:uLnTx/>
                <a:uFillTx/>
                <a:latin typeface="Montserrat" pitchFamily="2" charset="77"/>
                <a:ea typeface="+mn-ea"/>
                <a:cs typeface="Arial" panose="020B0604020202020204" pitchFamily="34" charset="0"/>
              </a:rPr>
              <a:t>Social Media Toolkit</a:t>
            </a:r>
            <a:endParaRPr kumimoji="0" lang="en-US" sz="4000" b="1" i="0" u="none" strike="noStrike" kern="1200" cap="none" spc="0" normalizeH="0" baseline="0" noProof="0" dirty="0">
              <a:ln>
                <a:noFill/>
              </a:ln>
              <a:solidFill>
                <a:srgbClr val="00518E">
                  <a:lumMod val="20000"/>
                  <a:lumOff val="80000"/>
                </a:srgbClr>
              </a:solidFill>
              <a:effectLst/>
              <a:uLnTx/>
              <a:uFillTx/>
              <a:latin typeface="Montserrat" pitchFamily="2" charset="77"/>
              <a:ea typeface="+mn-ea"/>
              <a:cs typeface="Arial" panose="020B0604020202020204" pitchFamily="34" charset="0"/>
            </a:endParaRPr>
          </a:p>
        </p:txBody>
      </p:sp>
      <p:sp>
        <p:nvSpPr>
          <p:cNvPr id="10" name="TextBox 9">
            <a:extLst>
              <a:ext uri="{FF2B5EF4-FFF2-40B4-BE49-F238E27FC236}">
                <a16:creationId xmlns:a16="http://schemas.microsoft.com/office/drawing/2014/main" id="{0CD787C2-241C-84C9-EC70-44892B022F3D}"/>
              </a:ext>
            </a:extLst>
          </p:cNvPr>
          <p:cNvSpPr txBox="1"/>
          <p:nvPr/>
        </p:nvSpPr>
        <p:spPr>
          <a:xfrm>
            <a:off x="457199" y="6583362"/>
            <a:ext cx="4232835" cy="12311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518E">
                    <a:lumMod val="20000"/>
                    <a:lumOff val="80000"/>
                  </a:srgbClr>
                </a:solidFill>
                <a:effectLst/>
                <a:uLnTx/>
                <a:uFillTx/>
                <a:latin typeface="Arial" panose="020B0604020202020204" pitchFamily="34" charset="0"/>
                <a:ea typeface="+mn-ea"/>
                <a:cs typeface="Arial" panose="020B0604020202020204" pitchFamily="34" charset="0"/>
              </a:rPr>
              <a:t>M-US-CG-05752</a:t>
            </a:r>
            <a:endParaRPr kumimoji="0" lang="en-US" sz="1200" b="0" i="0" u="none" strike="noStrike" kern="1200" cap="none" spc="0" normalizeH="0" baseline="0" noProof="0" dirty="0">
              <a:ln>
                <a:noFill/>
              </a:ln>
              <a:solidFill>
                <a:srgbClr val="00518E">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798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A0C9B-4687-8FEE-168C-5A3A870B53F8}"/>
              </a:ext>
            </a:extLst>
          </p:cNvPr>
          <p:cNvSpPr>
            <a:spLocks noGrp="1"/>
          </p:cNvSpPr>
          <p:nvPr>
            <p:ph type="sldNum" sz="quarter" idx="11"/>
          </p:nvPr>
        </p:nvSpPr>
        <p:spPr/>
        <p:txBody>
          <a:bodyPr/>
          <a:lstStyle/>
          <a:p>
            <a:fld id="{9F4CE384-A0E1-614B-9899-CE7A1A1C4804}" type="slidenum">
              <a:rPr lang="en-US" smtClean="0"/>
              <a:pPr/>
              <a:t>10</a:t>
            </a:fld>
            <a:endParaRPr lang="en-US"/>
          </a:p>
        </p:txBody>
      </p:sp>
      <p:pic>
        <p:nvPicPr>
          <p:cNvPr id="3" name="Picture 2">
            <a:extLst>
              <a:ext uri="{FF2B5EF4-FFF2-40B4-BE49-F238E27FC236}">
                <a16:creationId xmlns:a16="http://schemas.microsoft.com/office/drawing/2014/main" id="{F5A61C61-A82E-0DB0-B23A-E760CF839CE9}"/>
              </a:ext>
            </a:extLst>
          </p:cNvPr>
          <p:cNvPicPr>
            <a:picLocks noChangeAspect="1"/>
          </p:cNvPicPr>
          <p:nvPr/>
        </p:nvPicPr>
        <p:blipFill>
          <a:blip r:embed="rId2"/>
          <a:srcRect b="23748"/>
          <a:stretch/>
        </p:blipFill>
        <p:spPr>
          <a:xfrm>
            <a:off x="2286000" y="1428750"/>
            <a:ext cx="7620000" cy="3050485"/>
          </a:xfrm>
          <a:prstGeom prst="rect">
            <a:avLst/>
          </a:prstGeom>
        </p:spPr>
      </p:pic>
    </p:spTree>
    <p:extLst>
      <p:ext uri="{BB962C8B-B14F-4D97-AF65-F5344CB8AC3E}">
        <p14:creationId xmlns:p14="http://schemas.microsoft.com/office/powerpoint/2010/main" val="271182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F490E-122A-D1CB-54E2-990C0399D3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876A0-D445-270F-C899-1A67DC753A45}"/>
              </a:ext>
            </a:extLst>
          </p:cNvPr>
          <p:cNvSpPr>
            <a:spLocks noGrp="1"/>
          </p:cNvSpPr>
          <p:nvPr>
            <p:ph type="sldNum" sz="quarter" idx="11"/>
          </p:nvPr>
        </p:nvSpPr>
        <p:spPr/>
        <p:txBody>
          <a:bodyPr/>
          <a:lstStyle/>
          <a:p>
            <a:fld id="{9F4CE384-A0E1-614B-9899-CE7A1A1C4804}" type="slidenum">
              <a:rPr lang="en-US" smtClean="0"/>
              <a:pPr/>
              <a:t>11</a:t>
            </a:fld>
            <a:endParaRPr lang="en-US"/>
          </a:p>
        </p:txBody>
      </p:sp>
      <p:pic>
        <p:nvPicPr>
          <p:cNvPr id="3" name="Picture 2">
            <a:extLst>
              <a:ext uri="{FF2B5EF4-FFF2-40B4-BE49-F238E27FC236}">
                <a16:creationId xmlns:a16="http://schemas.microsoft.com/office/drawing/2014/main" id="{59FF9F2E-6D39-CE05-69FB-5435495066FF}"/>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167761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53A5-3E4C-46F0-6DB2-3CBA0C27B2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0351D-F477-1077-C810-AB2011B38853}"/>
              </a:ext>
            </a:extLst>
          </p:cNvPr>
          <p:cNvSpPr>
            <a:spLocks noGrp="1"/>
          </p:cNvSpPr>
          <p:nvPr>
            <p:ph type="sldNum" sz="quarter" idx="11"/>
          </p:nvPr>
        </p:nvSpPr>
        <p:spPr/>
        <p:txBody>
          <a:bodyPr/>
          <a:lstStyle/>
          <a:p>
            <a:fld id="{9F4CE384-A0E1-614B-9899-CE7A1A1C4804}" type="slidenum">
              <a:rPr lang="en-US" smtClean="0"/>
              <a:pPr/>
              <a:t>12</a:t>
            </a:fld>
            <a:endParaRPr lang="en-US"/>
          </a:p>
        </p:txBody>
      </p:sp>
      <p:pic>
        <p:nvPicPr>
          <p:cNvPr id="3" name="Picture 2">
            <a:extLst>
              <a:ext uri="{FF2B5EF4-FFF2-40B4-BE49-F238E27FC236}">
                <a16:creationId xmlns:a16="http://schemas.microsoft.com/office/drawing/2014/main" id="{4AEB70E1-F0BF-52D0-CE64-35B004336A76}"/>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4075835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53FE0-9865-7EC9-C7CB-F38AD22BDED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7DF47-B47A-F491-D713-931F65D5500B}"/>
              </a:ext>
            </a:extLst>
          </p:cNvPr>
          <p:cNvSpPr>
            <a:spLocks noGrp="1"/>
          </p:cNvSpPr>
          <p:nvPr>
            <p:ph type="sldNum" sz="quarter" idx="11"/>
          </p:nvPr>
        </p:nvSpPr>
        <p:spPr/>
        <p:txBody>
          <a:bodyPr/>
          <a:lstStyle/>
          <a:p>
            <a:fld id="{9F4CE384-A0E1-614B-9899-CE7A1A1C4804}" type="slidenum">
              <a:rPr lang="en-US" smtClean="0"/>
              <a:pPr/>
              <a:t>13</a:t>
            </a:fld>
            <a:endParaRPr lang="en-US"/>
          </a:p>
        </p:txBody>
      </p:sp>
      <p:pic>
        <p:nvPicPr>
          <p:cNvPr id="3" name="Picture 2">
            <a:extLst>
              <a:ext uri="{FF2B5EF4-FFF2-40B4-BE49-F238E27FC236}">
                <a16:creationId xmlns:a16="http://schemas.microsoft.com/office/drawing/2014/main" id="{A65E4E14-32EF-F71A-5371-887CE324E3A3}"/>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309370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C8484-87DB-B0E7-DBE7-0324517C40AB}"/>
              </a:ext>
            </a:extLst>
          </p:cNvPr>
          <p:cNvSpPr>
            <a:spLocks noGrp="1"/>
          </p:cNvSpPr>
          <p:nvPr>
            <p:ph type="sldNum" sz="quarter" idx="12"/>
          </p:nvPr>
        </p:nvSpPr>
        <p:spPr/>
        <p:txBody>
          <a:bodyPr/>
          <a:lstStyle/>
          <a:p>
            <a:fld id="{857C9BCE-67C3-4E89-9B9C-38CCFE777CF5}" type="slidenum">
              <a:rPr lang="en-US" smtClean="0"/>
              <a:t>14</a:t>
            </a:fld>
            <a:endParaRPr lang="en-US"/>
          </a:p>
        </p:txBody>
      </p:sp>
      <p:pic>
        <p:nvPicPr>
          <p:cNvPr id="5" name="Picture 4">
            <a:extLst>
              <a:ext uri="{FF2B5EF4-FFF2-40B4-BE49-F238E27FC236}">
                <a16:creationId xmlns:a16="http://schemas.microsoft.com/office/drawing/2014/main" id="{66287E7F-1284-3E87-A76F-F0894CEDBC20}"/>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76359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1191E-5939-DDAB-6EF7-97EAE05242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70B83A-DD8B-36D7-0A66-C0D1FBBDAB17}"/>
              </a:ext>
            </a:extLst>
          </p:cNvPr>
          <p:cNvSpPr>
            <a:spLocks noGrp="1"/>
          </p:cNvSpPr>
          <p:nvPr>
            <p:ph type="sldNum" sz="quarter" idx="11"/>
          </p:nvPr>
        </p:nvSpPr>
        <p:spPr/>
        <p:txBody>
          <a:bodyPr/>
          <a:lstStyle/>
          <a:p>
            <a:fld id="{9F4CE384-A0E1-614B-9899-CE7A1A1C4804}" type="slidenum">
              <a:rPr lang="en-US" smtClean="0"/>
              <a:pPr/>
              <a:t>15</a:t>
            </a:fld>
            <a:endParaRPr lang="en-US"/>
          </a:p>
        </p:txBody>
      </p:sp>
      <p:pic>
        <p:nvPicPr>
          <p:cNvPr id="9" name="Picture 8">
            <a:extLst>
              <a:ext uri="{FF2B5EF4-FFF2-40B4-BE49-F238E27FC236}">
                <a16:creationId xmlns:a16="http://schemas.microsoft.com/office/drawing/2014/main" id="{A2ABEA7F-C009-BD2F-3829-B59F6B9D3853}"/>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294235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A3CCC-53B2-857B-E81C-3E34F20532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E994B-001A-CF1C-3EA3-9F659033DD7A}"/>
              </a:ext>
            </a:extLst>
          </p:cNvPr>
          <p:cNvSpPr>
            <a:spLocks noGrp="1"/>
          </p:cNvSpPr>
          <p:nvPr>
            <p:ph type="sldNum" sz="quarter" idx="11"/>
          </p:nvPr>
        </p:nvSpPr>
        <p:spPr/>
        <p:txBody>
          <a:bodyPr/>
          <a:lstStyle/>
          <a:p>
            <a:fld id="{9F4CE384-A0E1-614B-9899-CE7A1A1C4804}" type="slidenum">
              <a:rPr lang="en-US" smtClean="0"/>
              <a:pPr/>
              <a:t>16</a:t>
            </a:fld>
            <a:endParaRPr lang="en-US"/>
          </a:p>
        </p:txBody>
      </p:sp>
      <p:pic>
        <p:nvPicPr>
          <p:cNvPr id="5" name="Picture 4">
            <a:extLst>
              <a:ext uri="{FF2B5EF4-FFF2-40B4-BE49-F238E27FC236}">
                <a16:creationId xmlns:a16="http://schemas.microsoft.com/office/drawing/2014/main" id="{31843319-9B78-F275-C09B-D25313FCCD67}"/>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94674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7CF934-2DF9-7E52-7A40-9707AF957BCF}"/>
              </a:ext>
            </a:extLst>
          </p:cNvPr>
          <p:cNvSpPr>
            <a:spLocks noGrp="1"/>
          </p:cNvSpPr>
          <p:nvPr>
            <p:ph type="sldNum" sz="quarter" idx="11"/>
          </p:nvPr>
        </p:nvSpPr>
        <p:spPr/>
        <p:txBody>
          <a:bodyPr/>
          <a:lstStyle/>
          <a:p>
            <a:fld id="{9F4CE384-A0E1-614B-9899-CE7A1A1C4804}" type="slidenum">
              <a:rPr lang="en-US" smtClean="0"/>
              <a:pPr/>
              <a:t>17</a:t>
            </a:fld>
            <a:endParaRPr lang="en-US"/>
          </a:p>
        </p:txBody>
      </p:sp>
      <p:pic>
        <p:nvPicPr>
          <p:cNvPr id="4" name="Picture 3">
            <a:extLst>
              <a:ext uri="{FF2B5EF4-FFF2-40B4-BE49-F238E27FC236}">
                <a16:creationId xmlns:a16="http://schemas.microsoft.com/office/drawing/2014/main" id="{0AE20288-D644-9999-B007-526B7C373045}"/>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3245411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C95A8-9BB4-9A2D-1413-A3B7AE11748F}"/>
              </a:ext>
            </a:extLst>
          </p:cNvPr>
          <p:cNvSpPr>
            <a:spLocks noGrp="1"/>
          </p:cNvSpPr>
          <p:nvPr>
            <p:ph type="sldNum" sz="quarter" idx="12"/>
          </p:nvPr>
        </p:nvSpPr>
        <p:spPr/>
        <p:txBody>
          <a:bodyPr/>
          <a:lstStyle/>
          <a:p>
            <a:fld id="{857C9BCE-67C3-4E89-9B9C-38CCFE777CF5}" type="slidenum">
              <a:rPr lang="en-US" smtClean="0"/>
              <a:pPr/>
              <a:t>2</a:t>
            </a:fld>
            <a:endParaRPr lang="en-US"/>
          </a:p>
        </p:txBody>
      </p:sp>
      <p:sp>
        <p:nvSpPr>
          <p:cNvPr id="4" name="Title 3">
            <a:extLst>
              <a:ext uri="{FF2B5EF4-FFF2-40B4-BE49-F238E27FC236}">
                <a16:creationId xmlns:a16="http://schemas.microsoft.com/office/drawing/2014/main" id="{8D47BD52-294A-15A0-7EE4-AC17E1D5523A}"/>
              </a:ext>
            </a:extLst>
          </p:cNvPr>
          <p:cNvSpPr>
            <a:spLocks noGrp="1"/>
          </p:cNvSpPr>
          <p:nvPr>
            <p:ph type="title"/>
          </p:nvPr>
        </p:nvSpPr>
        <p:spPr/>
        <p:txBody>
          <a:bodyPr/>
          <a:lstStyle/>
          <a:p>
            <a:r>
              <a:rPr lang="en-US" dirty="0">
                <a:latin typeface="Montserrat" pitchFamily="2" charset="77"/>
              </a:rPr>
              <a:t>How to use the toolkit</a:t>
            </a:r>
          </a:p>
        </p:txBody>
      </p:sp>
      <p:sp>
        <p:nvSpPr>
          <p:cNvPr id="5" name="TextBox 4">
            <a:extLst>
              <a:ext uri="{FF2B5EF4-FFF2-40B4-BE49-F238E27FC236}">
                <a16:creationId xmlns:a16="http://schemas.microsoft.com/office/drawing/2014/main" id="{B24B983C-0ED4-A424-E1C5-688BF275D4CC}"/>
              </a:ext>
            </a:extLst>
          </p:cNvPr>
          <p:cNvSpPr txBox="1"/>
          <p:nvPr/>
        </p:nvSpPr>
        <p:spPr>
          <a:xfrm>
            <a:off x="457198" y="1873375"/>
            <a:ext cx="11630723" cy="2123658"/>
          </a:xfrm>
          <a:prstGeom prst="rect">
            <a:avLst/>
          </a:prstGeom>
          <a:noFill/>
        </p:spPr>
        <p:txBody>
          <a:bodyPr wrap="square" lIns="0" tIns="0" rIns="0" bIns="0" rtlCol="0">
            <a:spAutoFit/>
          </a:bodyPr>
          <a:lstStyle/>
          <a:p>
            <a:pPr marL="342900" marR="0" indent="-342900" algn="l">
              <a:spcBef>
                <a:spcPts val="0"/>
              </a:spcBef>
              <a:spcAft>
                <a:spcPts val="0"/>
              </a:spcAft>
              <a:buFont typeface="+mj-lt"/>
              <a:buAutoNum type="arabicPeriod"/>
            </a:pPr>
            <a:r>
              <a:rPr lang="en-US" dirty="0">
                <a:solidFill>
                  <a:srgbClr val="212121"/>
                </a:solidFill>
                <a:latin typeface="Montserrat" pitchFamily="2" charset="77"/>
                <a:cs typeface="Arial" panose="020B0604020202020204" pitchFamily="34" charset="0"/>
              </a:rPr>
              <a:t>Each copy and post can be used on social platforms such as LinkedIn, Facebook, and Instagram to promote CRC Awareness </a:t>
            </a:r>
          </a:p>
          <a:p>
            <a:pPr marL="342900" marR="0" indent="-342900" algn="l">
              <a:spcBef>
                <a:spcPts val="0"/>
              </a:spcBef>
              <a:spcAft>
                <a:spcPts val="0"/>
              </a:spcAft>
              <a:buFont typeface="+mj-lt"/>
              <a:buAutoNum type="arabicPeriod"/>
            </a:pPr>
            <a:r>
              <a:rPr lang="en-US" dirty="0">
                <a:solidFill>
                  <a:srgbClr val="212121"/>
                </a:solidFill>
                <a:latin typeface="Montserrat" pitchFamily="2" charset="77"/>
                <a:cs typeface="Arial" panose="020B0604020202020204" pitchFamily="34" charset="0"/>
              </a:rPr>
              <a:t>Social media copy can be used interchangeably with any social media post</a:t>
            </a:r>
          </a:p>
          <a:p>
            <a:pPr marL="342900" marR="0" indent="-342900" algn="l">
              <a:spcBef>
                <a:spcPts val="0"/>
              </a:spcBef>
              <a:spcAft>
                <a:spcPts val="0"/>
              </a:spcAft>
              <a:buFont typeface="+mj-lt"/>
              <a:buAutoNum type="arabicPeriod"/>
            </a:pPr>
            <a:r>
              <a:rPr lang="en-US" dirty="0">
                <a:solidFill>
                  <a:srgbClr val="212121"/>
                </a:solidFill>
                <a:latin typeface="Montserrat" pitchFamily="2" charset="77"/>
                <a:cs typeface="Arial" panose="020B0604020202020204" pitchFamily="34" charset="0"/>
              </a:rPr>
              <a:t>Social media copy can be modified only within the </a:t>
            </a:r>
            <a:r>
              <a:rPr lang="en-US" dirty="0">
                <a:solidFill>
                  <a:srgbClr val="FF50F8"/>
                </a:solidFill>
                <a:latin typeface="Montserrat" pitchFamily="2" charset="77"/>
                <a:cs typeface="Arial" panose="020B0604020202020204" pitchFamily="34" charset="0"/>
              </a:rPr>
              <a:t>&lt;pink brackets&gt; </a:t>
            </a:r>
            <a:r>
              <a:rPr lang="en-US" dirty="0">
                <a:solidFill>
                  <a:srgbClr val="212121"/>
                </a:solidFill>
                <a:latin typeface="Montserrat" pitchFamily="2" charset="77"/>
                <a:cs typeface="Arial" panose="020B0604020202020204" pitchFamily="34" charset="0"/>
              </a:rPr>
              <a:t>with Health System/clinic specific information </a:t>
            </a:r>
          </a:p>
          <a:p>
            <a:pPr marL="342900" marR="0" indent="-342900" algn="l">
              <a:spcBef>
                <a:spcPts val="0"/>
              </a:spcBef>
              <a:spcAft>
                <a:spcPts val="0"/>
              </a:spcAft>
              <a:buFont typeface="+mj-lt"/>
              <a:buAutoNum type="arabicPeriod"/>
            </a:pPr>
            <a:r>
              <a:rPr lang="en-US" dirty="0">
                <a:solidFill>
                  <a:srgbClr val="212121"/>
                </a:solidFill>
                <a:latin typeface="Montserrat" pitchFamily="2" charset="77"/>
                <a:cs typeface="Arial" panose="020B0604020202020204" pitchFamily="34" charset="0"/>
              </a:rPr>
              <a:t>To save the images, right-click on the desired image and select “Save as Picture.”</a:t>
            </a:r>
          </a:p>
          <a:p>
            <a:pPr marL="342900" marR="0" indent="-342900" algn="l">
              <a:spcBef>
                <a:spcPts val="0"/>
              </a:spcBef>
              <a:spcAft>
                <a:spcPts val="0"/>
              </a:spcAft>
              <a:buFont typeface="+mj-lt"/>
              <a:buAutoNum type="arabicPeriod"/>
            </a:pPr>
            <a:endParaRPr lang="en-US" dirty="0">
              <a:solidFill>
                <a:srgbClr val="212121"/>
              </a:solidFill>
              <a:latin typeface="Montserrat" pitchFamily="2" charset="77"/>
              <a:cs typeface="Arial" panose="020B0604020202020204" pitchFamily="34" charset="0"/>
            </a:endParaRPr>
          </a:p>
          <a:p>
            <a:pPr marL="342900" marR="0" indent="-342900" algn="l">
              <a:spcBef>
                <a:spcPts val="0"/>
              </a:spcBef>
              <a:spcAft>
                <a:spcPts val="0"/>
              </a:spcAft>
              <a:buFont typeface="+mj-lt"/>
              <a:buAutoNum type="arabicPeriod"/>
            </a:pPr>
            <a:endParaRPr lang="en-US" sz="1200" dirty="0">
              <a:solidFill>
                <a:srgbClr val="000000"/>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329106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DCD6F8-7E42-6692-116B-1BE7BFDB7DD4}"/>
              </a:ext>
            </a:extLst>
          </p:cNvPr>
          <p:cNvSpPr>
            <a:spLocks noGrp="1"/>
          </p:cNvSpPr>
          <p:nvPr>
            <p:ph type="sldNum" sz="quarter" idx="12"/>
          </p:nvPr>
        </p:nvSpPr>
        <p:spPr/>
        <p:txBody>
          <a:bodyPr/>
          <a:lstStyle/>
          <a:p>
            <a:fld id="{857C9BCE-67C3-4E89-9B9C-38CCFE777CF5}" type="slidenum">
              <a:rPr lang="en-US" smtClean="0"/>
              <a:t>3</a:t>
            </a:fld>
            <a:endParaRPr lang="en-US"/>
          </a:p>
        </p:txBody>
      </p:sp>
      <p:sp>
        <p:nvSpPr>
          <p:cNvPr id="3" name="Title 2">
            <a:extLst>
              <a:ext uri="{FF2B5EF4-FFF2-40B4-BE49-F238E27FC236}">
                <a16:creationId xmlns:a16="http://schemas.microsoft.com/office/drawing/2014/main" id="{E6467446-99C9-1B9E-108B-861DD89247F3}"/>
              </a:ext>
            </a:extLst>
          </p:cNvPr>
          <p:cNvSpPr>
            <a:spLocks noGrp="1"/>
          </p:cNvSpPr>
          <p:nvPr>
            <p:ph type="title"/>
          </p:nvPr>
        </p:nvSpPr>
        <p:spPr>
          <a:xfrm>
            <a:off x="457200" y="402771"/>
            <a:ext cx="11277600" cy="457199"/>
          </a:xfrm>
        </p:spPr>
        <p:txBody>
          <a:bodyPr/>
          <a:lstStyle/>
          <a:p>
            <a:r>
              <a:rPr lang="en-US" dirty="0">
                <a:latin typeface="Montserrat" pitchFamily="2" charset="77"/>
              </a:rPr>
              <a:t>Social Media Posts: Recommended Copy (1/2)</a:t>
            </a:r>
          </a:p>
        </p:txBody>
      </p:sp>
      <p:sp>
        <p:nvSpPr>
          <p:cNvPr id="4" name="TextBox 3">
            <a:extLst>
              <a:ext uri="{FF2B5EF4-FFF2-40B4-BE49-F238E27FC236}">
                <a16:creationId xmlns:a16="http://schemas.microsoft.com/office/drawing/2014/main" id="{75FCE129-7D63-43CD-1B5B-E386658E2696}"/>
              </a:ext>
            </a:extLst>
          </p:cNvPr>
          <p:cNvSpPr txBox="1"/>
          <p:nvPr/>
        </p:nvSpPr>
        <p:spPr>
          <a:xfrm>
            <a:off x="457197" y="1468396"/>
            <a:ext cx="11630723" cy="3016210"/>
          </a:xfrm>
          <a:prstGeom prst="rect">
            <a:avLst/>
          </a:prstGeom>
          <a:noFill/>
        </p:spPr>
        <p:txBody>
          <a:bodyPr wrap="square" lIns="0" tIns="0" rIns="0" bIns="0" rtlCol="0">
            <a:spAutoFit/>
          </a:bodyPr>
          <a:lstStyle/>
          <a:p>
            <a:pPr marL="342900" marR="0" indent="-342900" algn="l">
              <a:spcBef>
                <a:spcPts val="600"/>
              </a:spcBef>
              <a:spcAft>
                <a:spcPts val="0"/>
              </a:spcAft>
              <a:buFont typeface="Arial" panose="020B0604020202020204" pitchFamily="34" charset="0"/>
              <a:buChar char="•"/>
            </a:pPr>
            <a:r>
              <a:rPr lang="en-US" sz="1600" b="0" i="0" u="none" strike="noStrike" dirty="0">
                <a:solidFill>
                  <a:srgbClr val="212121"/>
                </a:solidFill>
                <a:effectLst/>
                <a:latin typeface="Montserrat" pitchFamily="2" charset="77"/>
              </a:rPr>
              <a:t>March is Colorectal Cancer Awareness Month. What better time than now to #</a:t>
            </a:r>
            <a:r>
              <a:rPr lang="en-US" sz="1600" b="0" i="0" u="none" strike="noStrike" dirty="0" err="1">
                <a:solidFill>
                  <a:srgbClr val="212121"/>
                </a:solidFill>
                <a:effectLst/>
                <a:latin typeface="Montserrat" pitchFamily="2" charset="77"/>
              </a:rPr>
              <a:t>PreventColon</a:t>
            </a:r>
            <a:r>
              <a:rPr lang="en-US" sz="1600" dirty="0" err="1">
                <a:solidFill>
                  <a:srgbClr val="212121"/>
                </a:solidFill>
                <a:latin typeface="Montserrat" pitchFamily="2" charset="77"/>
              </a:rPr>
              <a:t>Cancer</a:t>
            </a:r>
            <a:r>
              <a:rPr lang="en-US" sz="1600" dirty="0">
                <a:solidFill>
                  <a:srgbClr val="212121"/>
                </a:solidFill>
                <a:latin typeface="Montserrat" pitchFamily="2" charset="77"/>
              </a:rPr>
              <a:t>?</a:t>
            </a:r>
            <a:r>
              <a:rPr lang="en-US" sz="1600" b="0" i="0" u="none" strike="noStrike" dirty="0">
                <a:solidFill>
                  <a:srgbClr val="212121"/>
                </a:solidFill>
                <a:effectLst/>
                <a:latin typeface="Montserrat" pitchFamily="2" charset="77"/>
              </a:rPr>
              <a:t> </a:t>
            </a:r>
            <a:r>
              <a:rPr lang="en-US" sz="1600" dirty="0">
                <a:solidFill>
                  <a:srgbClr val="212121"/>
                </a:solidFill>
                <a:latin typeface="Montserrat" pitchFamily="2" charset="77"/>
              </a:rPr>
              <a:t>T</a:t>
            </a:r>
            <a:r>
              <a:rPr lang="en-US" sz="1600" b="0" i="0" u="none" strike="noStrike" dirty="0">
                <a:solidFill>
                  <a:srgbClr val="212121"/>
                </a:solidFill>
                <a:effectLst/>
                <a:latin typeface="Montserrat" pitchFamily="2" charset="77"/>
              </a:rPr>
              <a:t>alk with your </a:t>
            </a:r>
            <a:r>
              <a:rPr lang="en-US" sz="1600" i="1" dirty="0">
                <a:solidFill>
                  <a:srgbClr val="FF50F8"/>
                </a:solidFill>
                <a:latin typeface="Montserrat" pitchFamily="2" charset="77"/>
              </a:rPr>
              <a:t>&lt;</a:t>
            </a:r>
            <a:r>
              <a:rPr lang="en-US" sz="1600" b="0" i="1" u="none" strike="noStrike" dirty="0">
                <a:solidFill>
                  <a:srgbClr val="FF50F8"/>
                </a:solidFill>
                <a:effectLst/>
                <a:latin typeface="Montserrat" pitchFamily="2" charset="77"/>
              </a:rPr>
              <a:t>Health System name&gt; </a:t>
            </a:r>
            <a:r>
              <a:rPr lang="en-US" sz="1600" b="0" i="0" u="none" strike="noStrike" dirty="0">
                <a:solidFill>
                  <a:srgbClr val="212121"/>
                </a:solidFill>
                <a:effectLst/>
                <a:latin typeface="Montserrat" pitchFamily="2" charset="77"/>
              </a:rPr>
              <a:t>provider about colon cancer screening and make a plan to get screened. </a:t>
            </a:r>
          </a:p>
          <a:p>
            <a:pPr marL="342900" marR="0" indent="-342900" algn="l">
              <a:spcBef>
                <a:spcPts val="600"/>
              </a:spcBef>
              <a:spcAft>
                <a:spcPts val="0"/>
              </a:spcAft>
              <a:buFont typeface="Arial" panose="020B0604020202020204" pitchFamily="34" charset="0"/>
              <a:buChar char="•"/>
            </a:pPr>
            <a:r>
              <a:rPr lang="en-US" sz="1600" b="0" i="0" u="none" strike="noStrike" dirty="0">
                <a:solidFill>
                  <a:srgbClr val="212121"/>
                </a:solidFill>
                <a:effectLst/>
                <a:latin typeface="Montserrat" pitchFamily="2" charset="77"/>
              </a:rPr>
              <a:t>The reasons to screen for colon cancer are endless. March is </a:t>
            </a:r>
            <a:r>
              <a:rPr lang="en-US" sz="1600" b="0" i="0" u="none" strike="noStrike" dirty="0">
                <a:effectLst/>
                <a:latin typeface="Montserrat" pitchFamily="2" charset="77"/>
              </a:rPr>
              <a:t>#</a:t>
            </a:r>
            <a:r>
              <a:rPr lang="en-US" sz="1600" b="0" i="0" u="none" strike="noStrike" dirty="0" err="1">
                <a:effectLst/>
                <a:latin typeface="Montserrat" pitchFamily="2" charset="77"/>
              </a:rPr>
              <a:t>ColorectalCancerAwarenessMonth</a:t>
            </a:r>
            <a:r>
              <a:rPr lang="en-US" sz="1600" b="0" i="0" u="none" strike="noStrike" dirty="0">
                <a:effectLst/>
                <a:latin typeface="Montserrat" pitchFamily="2" charset="77"/>
              </a:rPr>
              <a:t> and is </a:t>
            </a:r>
            <a:r>
              <a:rPr lang="en-US" sz="1600" b="0" i="0" u="none" strike="noStrike" dirty="0">
                <a:solidFill>
                  <a:srgbClr val="212121"/>
                </a:solidFill>
                <a:effectLst/>
                <a:latin typeface="Montserrat" pitchFamily="2" charset="77"/>
              </a:rPr>
              <a:t>an especially great time to think about your why and get it done. Get started at </a:t>
            </a:r>
            <a:r>
              <a:rPr lang="en-US" sz="1600" i="1" dirty="0">
                <a:solidFill>
                  <a:srgbClr val="FF50F8"/>
                </a:solidFill>
                <a:latin typeface="Montserrat" pitchFamily="2" charset="77"/>
              </a:rPr>
              <a:t>&lt;</a:t>
            </a:r>
            <a:r>
              <a:rPr lang="en-US" sz="1600" b="0" i="1" u="none" strike="noStrike" dirty="0">
                <a:solidFill>
                  <a:srgbClr val="FF50F8"/>
                </a:solidFill>
                <a:effectLst/>
                <a:latin typeface="Montserrat" pitchFamily="2" charset="77"/>
              </a:rPr>
              <a:t>link to patient portal&gt; </a:t>
            </a:r>
            <a:r>
              <a:rPr lang="en-US" sz="1600" b="0" i="0" u="none" strike="noStrike" dirty="0">
                <a:solidFill>
                  <a:srgbClr val="212121"/>
                </a:solidFill>
                <a:effectLst/>
                <a:latin typeface="Montserrat" pitchFamily="2" charset="77"/>
              </a:rPr>
              <a:t>or by calling our office at </a:t>
            </a:r>
            <a:r>
              <a:rPr lang="en-US" sz="1600" i="1" dirty="0">
                <a:solidFill>
                  <a:srgbClr val="FF50F8"/>
                </a:solidFill>
                <a:latin typeface="Montserrat" pitchFamily="2" charset="77"/>
              </a:rPr>
              <a:t>&lt;</a:t>
            </a:r>
            <a:r>
              <a:rPr lang="en-US" sz="1600" b="0" i="1" u="none" strike="noStrike" dirty="0">
                <a:solidFill>
                  <a:srgbClr val="FF50F8"/>
                </a:solidFill>
                <a:effectLst/>
                <a:latin typeface="Montserrat" pitchFamily="2" charset="77"/>
              </a:rPr>
              <a:t>phone number&gt;</a:t>
            </a:r>
            <a:r>
              <a:rPr lang="en-US" sz="1600" b="0" i="1" u="none" strike="noStrike" dirty="0">
                <a:effectLst/>
                <a:latin typeface="Montserrat" pitchFamily="2" charset="77"/>
              </a:rPr>
              <a:t>. </a:t>
            </a:r>
            <a:endParaRPr lang="en-US" sz="1600" b="0" i="0" u="none" strike="noStrike" dirty="0">
              <a:effectLst/>
              <a:latin typeface="Montserrat" pitchFamily="2" charset="77"/>
            </a:endParaRPr>
          </a:p>
          <a:p>
            <a:pPr marL="342900" marR="0" indent="-342900" algn="l">
              <a:spcBef>
                <a:spcPts val="600"/>
              </a:spcBef>
              <a:spcAft>
                <a:spcPts val="0"/>
              </a:spcAft>
              <a:buFont typeface="Arial" panose="020B0604020202020204" pitchFamily="34" charset="0"/>
              <a:buChar char="•"/>
            </a:pPr>
            <a:r>
              <a:rPr lang="en-US" sz="1600" b="0" i="0" u="none" strike="noStrike" dirty="0">
                <a:solidFill>
                  <a:srgbClr val="212121"/>
                </a:solidFill>
                <a:effectLst/>
                <a:latin typeface="Montserrat" pitchFamily="2" charset="77"/>
              </a:rPr>
              <a:t>Make </a:t>
            </a:r>
            <a:r>
              <a:rPr lang="en-US" sz="1600" b="0" i="0" u="none" strike="noStrike" dirty="0">
                <a:effectLst/>
                <a:latin typeface="Montserrat" pitchFamily="2" charset="77"/>
              </a:rPr>
              <a:t>M</a:t>
            </a:r>
            <a:r>
              <a:rPr lang="en-US" sz="1600" b="0" i="0" u="none" strike="noStrike" dirty="0">
                <a:solidFill>
                  <a:srgbClr val="212121"/>
                </a:solidFill>
                <a:effectLst/>
                <a:latin typeface="Montserrat" pitchFamily="2" charset="77"/>
              </a:rPr>
              <a:t>arch matter – get screened for colon cancer as soon as you’re eligible. #</a:t>
            </a:r>
            <a:r>
              <a:rPr lang="en-US" sz="1600" b="0" i="0" u="none" strike="noStrike" dirty="0" err="1">
                <a:solidFill>
                  <a:srgbClr val="212121"/>
                </a:solidFill>
                <a:effectLst/>
                <a:latin typeface="Montserrat" pitchFamily="2" charset="77"/>
              </a:rPr>
              <a:t>PreventColonCancer</a:t>
            </a:r>
            <a:r>
              <a:rPr lang="en-US" sz="1600" b="0" i="0" u="none" strike="noStrike" dirty="0">
                <a:effectLst/>
                <a:latin typeface="Montserrat" pitchFamily="2" charset="77"/>
              </a:rPr>
              <a:t> </a:t>
            </a:r>
          </a:p>
          <a:p>
            <a:pPr marL="342900" marR="0" indent="-342900" algn="l">
              <a:spcBef>
                <a:spcPts val="600"/>
              </a:spcBef>
              <a:spcAft>
                <a:spcPts val="0"/>
              </a:spcAft>
              <a:buFont typeface="Arial" panose="020B0604020202020204" pitchFamily="34" charset="0"/>
              <a:buChar char="•"/>
            </a:pPr>
            <a:r>
              <a:rPr lang="en-US" sz="1600" b="0" i="0" u="none" strike="noStrike" dirty="0">
                <a:effectLst/>
                <a:latin typeface="Montserrat" pitchFamily="2" charset="77"/>
              </a:rPr>
              <a:t>Make March matter – if you’re 45 or older, you’re eligible to get screened for colon cancer. #</a:t>
            </a:r>
            <a:r>
              <a:rPr lang="en-US" sz="1600" b="0" i="0" u="none" strike="noStrike" dirty="0" err="1">
                <a:effectLst/>
                <a:latin typeface="Montserrat" pitchFamily="2" charset="77"/>
              </a:rPr>
              <a:t>PreventColonCancer</a:t>
            </a:r>
            <a:r>
              <a:rPr lang="en-US" sz="1600" b="0" i="0" u="none" strike="noStrike" dirty="0">
                <a:effectLst/>
                <a:latin typeface="Montserrat" pitchFamily="2" charset="77"/>
              </a:rPr>
              <a:t>.</a:t>
            </a:r>
          </a:p>
          <a:p>
            <a:pPr marL="342900" marR="0" indent="-342900" algn="l">
              <a:spcBef>
                <a:spcPts val="600"/>
              </a:spcBef>
              <a:spcAft>
                <a:spcPts val="0"/>
              </a:spcAft>
              <a:buFont typeface="Arial" panose="020B0604020202020204" pitchFamily="34" charset="0"/>
              <a:buChar char="•"/>
            </a:pPr>
            <a:r>
              <a:rPr lang="en-US" sz="1600" b="0" i="0" u="none" strike="noStrike" dirty="0">
                <a:effectLst/>
                <a:latin typeface="Montserrat" pitchFamily="2" charset="77"/>
              </a:rPr>
              <a:t>Getting screened when you’re eligible is one thing you can do that will make a difference long after #</a:t>
            </a:r>
            <a:r>
              <a:rPr lang="en-US" sz="1600" b="0" i="0" u="none" strike="noStrike" dirty="0" err="1">
                <a:effectLst/>
                <a:latin typeface="Montserrat" pitchFamily="2" charset="77"/>
              </a:rPr>
              <a:t>ColorectalCancerAwarenessMonth</a:t>
            </a:r>
            <a:r>
              <a:rPr lang="en-US" sz="1600" b="0" i="0" u="none" strike="noStrike" dirty="0">
                <a:effectLst/>
                <a:latin typeface="Montserrat" pitchFamily="2" charset="77"/>
              </a:rPr>
              <a:t> ends. Ready to get started? Call our office at </a:t>
            </a:r>
            <a:r>
              <a:rPr lang="en-US" sz="1600" b="0" i="1" u="none" strike="noStrike" dirty="0">
                <a:solidFill>
                  <a:srgbClr val="FF50F8"/>
                </a:solidFill>
                <a:effectLst/>
                <a:latin typeface="Montserrat" pitchFamily="2" charset="77"/>
              </a:rPr>
              <a:t>&lt;phone number&gt; </a:t>
            </a:r>
            <a:r>
              <a:rPr lang="en-US" sz="1600" b="0" i="0" u="none" strike="noStrike" dirty="0">
                <a:effectLst/>
                <a:latin typeface="Montserrat" pitchFamily="2" charset="77"/>
              </a:rPr>
              <a:t>or visit our patient portal at </a:t>
            </a:r>
            <a:r>
              <a:rPr lang="en-US" sz="1600" i="1" dirty="0">
                <a:solidFill>
                  <a:srgbClr val="FF50F8"/>
                </a:solidFill>
                <a:latin typeface="Montserrat" pitchFamily="2" charset="77"/>
              </a:rPr>
              <a:t>&lt;</a:t>
            </a:r>
            <a:r>
              <a:rPr lang="en-US" sz="1600" b="0" i="1" u="none" strike="noStrike" dirty="0">
                <a:solidFill>
                  <a:srgbClr val="FF50F8"/>
                </a:solidFill>
                <a:effectLst/>
                <a:latin typeface="Montserrat" pitchFamily="2" charset="77"/>
              </a:rPr>
              <a:t>link to patient portal&gt;</a:t>
            </a:r>
            <a:r>
              <a:rPr lang="en-US" sz="1600" b="0" i="0" u="none" strike="noStrike" dirty="0">
                <a:solidFill>
                  <a:srgbClr val="FF50F8"/>
                </a:solidFill>
                <a:effectLst/>
                <a:latin typeface="Montserrat" pitchFamily="2" charset="77"/>
              </a:rPr>
              <a:t> </a:t>
            </a:r>
            <a:r>
              <a:rPr lang="en-US" sz="1600" b="0" i="0" u="none" strike="noStrike" dirty="0">
                <a:effectLst/>
                <a:latin typeface="Montserrat" pitchFamily="2" charset="77"/>
              </a:rPr>
              <a:t>to make an appointment today. </a:t>
            </a:r>
          </a:p>
        </p:txBody>
      </p:sp>
      <p:sp>
        <p:nvSpPr>
          <p:cNvPr id="6" name="TextBox 5">
            <a:extLst>
              <a:ext uri="{FF2B5EF4-FFF2-40B4-BE49-F238E27FC236}">
                <a16:creationId xmlns:a16="http://schemas.microsoft.com/office/drawing/2014/main" id="{67B2D416-AB37-A710-5BF3-32CF8202F464}"/>
              </a:ext>
            </a:extLst>
          </p:cNvPr>
          <p:cNvSpPr txBox="1"/>
          <p:nvPr/>
        </p:nvSpPr>
        <p:spPr>
          <a:xfrm>
            <a:off x="457200" y="769314"/>
            <a:ext cx="11277600" cy="569387"/>
          </a:xfrm>
          <a:prstGeom prst="rect">
            <a:avLst/>
          </a:prstGeom>
          <a:noFill/>
        </p:spPr>
        <p:txBody>
          <a:bodyPr wrap="square">
            <a:spAutoFit/>
          </a:bodyPr>
          <a:lstStyle/>
          <a:p>
            <a:r>
              <a:rPr lang="en-US" sz="1000" b="0" i="1" u="none" strike="noStrike" dirty="0">
                <a:solidFill>
                  <a:srgbClr val="000000"/>
                </a:solidFill>
                <a:effectLst/>
                <a:latin typeface="Montserrat" pitchFamily="2" charset="77"/>
              </a:rPr>
              <a:t>Entities using this material are responsible for and should pay close attention to the accuracy of the information about their company and the coverage details that they distribute via these materials or otherwise. This template is provided to any appropriately requesting entity, regardless of the manner in which they cover, recommend, or participate in the ordering of Cologuard. You may adapt the provided content to suit the needs of your organization</a:t>
            </a:r>
            <a:r>
              <a:rPr lang="en-US" sz="1100" b="0" i="1" u="none" strike="noStrike" dirty="0">
                <a:solidFill>
                  <a:srgbClr val="000000"/>
                </a:solidFill>
                <a:effectLst/>
                <a:latin typeface="Montserrat" pitchFamily="2" charset="77"/>
              </a:rPr>
              <a:t>. </a:t>
            </a:r>
            <a:r>
              <a:rPr lang="en-US" sz="1100" b="0" i="0" u="none" strike="noStrike" dirty="0">
                <a:solidFill>
                  <a:srgbClr val="000000"/>
                </a:solidFill>
                <a:effectLst/>
                <a:latin typeface="Montserrat" pitchFamily="2" charset="77"/>
              </a:rPr>
              <a:t>​</a:t>
            </a:r>
            <a:endParaRPr lang="en-US" sz="1100" dirty="0">
              <a:latin typeface="Montserrat" pitchFamily="2" charset="77"/>
            </a:endParaRPr>
          </a:p>
        </p:txBody>
      </p:sp>
    </p:spTree>
    <p:extLst>
      <p:ext uri="{BB962C8B-B14F-4D97-AF65-F5344CB8AC3E}">
        <p14:creationId xmlns:p14="http://schemas.microsoft.com/office/powerpoint/2010/main" val="2224521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DCD6F8-7E42-6692-116B-1BE7BFDB7DD4}"/>
              </a:ext>
            </a:extLst>
          </p:cNvPr>
          <p:cNvSpPr>
            <a:spLocks noGrp="1"/>
          </p:cNvSpPr>
          <p:nvPr>
            <p:ph type="sldNum" sz="quarter" idx="12"/>
          </p:nvPr>
        </p:nvSpPr>
        <p:spPr/>
        <p:txBody>
          <a:bodyPr/>
          <a:lstStyle/>
          <a:p>
            <a:fld id="{857C9BCE-67C3-4E89-9B9C-38CCFE777CF5}" type="slidenum">
              <a:rPr lang="en-US" smtClean="0"/>
              <a:t>4</a:t>
            </a:fld>
            <a:endParaRPr lang="en-US"/>
          </a:p>
        </p:txBody>
      </p:sp>
      <p:sp>
        <p:nvSpPr>
          <p:cNvPr id="3" name="Title 2">
            <a:extLst>
              <a:ext uri="{FF2B5EF4-FFF2-40B4-BE49-F238E27FC236}">
                <a16:creationId xmlns:a16="http://schemas.microsoft.com/office/drawing/2014/main" id="{E6467446-99C9-1B9E-108B-861DD89247F3}"/>
              </a:ext>
            </a:extLst>
          </p:cNvPr>
          <p:cNvSpPr>
            <a:spLocks noGrp="1"/>
          </p:cNvSpPr>
          <p:nvPr>
            <p:ph type="title"/>
          </p:nvPr>
        </p:nvSpPr>
        <p:spPr>
          <a:xfrm>
            <a:off x="457200" y="402771"/>
            <a:ext cx="11277600" cy="457199"/>
          </a:xfrm>
        </p:spPr>
        <p:txBody>
          <a:bodyPr/>
          <a:lstStyle/>
          <a:p>
            <a:r>
              <a:rPr lang="en-US" dirty="0">
                <a:latin typeface="Montserrat" pitchFamily="2" charset="77"/>
              </a:rPr>
              <a:t>Social Media Posts: Recommended Copy (2/2)</a:t>
            </a:r>
          </a:p>
        </p:txBody>
      </p:sp>
      <p:sp>
        <p:nvSpPr>
          <p:cNvPr id="4" name="TextBox 3">
            <a:extLst>
              <a:ext uri="{FF2B5EF4-FFF2-40B4-BE49-F238E27FC236}">
                <a16:creationId xmlns:a16="http://schemas.microsoft.com/office/drawing/2014/main" id="{75FCE129-7D63-43CD-1B5B-E386658E2696}"/>
              </a:ext>
            </a:extLst>
          </p:cNvPr>
          <p:cNvSpPr txBox="1"/>
          <p:nvPr/>
        </p:nvSpPr>
        <p:spPr>
          <a:xfrm>
            <a:off x="457200" y="1457510"/>
            <a:ext cx="11630723" cy="2369880"/>
          </a:xfrm>
          <a:prstGeom prst="rect">
            <a:avLst/>
          </a:prstGeom>
          <a:noFill/>
        </p:spPr>
        <p:txBody>
          <a:bodyPr wrap="square" lIns="0" tIns="0" rIns="0" bIns="0" rtlCol="0">
            <a:spAutoFit/>
          </a:bodyPr>
          <a:lstStyle/>
          <a:p>
            <a:pPr marL="342900" marR="0" indent="-342900" algn="l">
              <a:spcBef>
                <a:spcPts val="600"/>
              </a:spcBef>
              <a:spcAft>
                <a:spcPts val="0"/>
              </a:spcAft>
              <a:buFont typeface="Arial" panose="020B0604020202020204" pitchFamily="34" charset="0"/>
              <a:buChar char="•"/>
            </a:pPr>
            <a:r>
              <a:rPr lang="en-US" sz="1600" b="0" i="0" u="none" strike="noStrike" dirty="0">
                <a:effectLst/>
                <a:latin typeface="Montserrat" pitchFamily="2" charset="77"/>
              </a:rPr>
              <a:t>It’s #</a:t>
            </a:r>
            <a:r>
              <a:rPr lang="en-US" sz="1600" b="0" i="0" u="none" strike="noStrike" dirty="0" err="1">
                <a:effectLst/>
                <a:latin typeface="Montserrat" pitchFamily="2" charset="77"/>
              </a:rPr>
              <a:t>ColorectalCancerAwarenessMonth</a:t>
            </a:r>
            <a:r>
              <a:rPr lang="en-US" sz="1600" b="0" i="0" u="none" strike="noStrike" dirty="0">
                <a:effectLst/>
                <a:latin typeface="Montserrat" pitchFamily="2" charset="77"/>
              </a:rPr>
              <a:t>. If you’re 45 or older, you’re eligible to get screened for colon cancer. Ready to get started? Call our office at </a:t>
            </a:r>
            <a:r>
              <a:rPr lang="en-US" sz="1600" b="0" i="0" u="none" strike="noStrike" dirty="0">
                <a:solidFill>
                  <a:srgbClr val="FF50F8"/>
                </a:solidFill>
                <a:effectLst/>
                <a:latin typeface="Montserrat" pitchFamily="2" charset="77"/>
              </a:rPr>
              <a:t>&lt;</a:t>
            </a:r>
            <a:r>
              <a:rPr lang="en-US" sz="1600" b="0" i="1" u="none" strike="noStrike" dirty="0">
                <a:solidFill>
                  <a:srgbClr val="FF50F8"/>
                </a:solidFill>
                <a:effectLst/>
                <a:latin typeface="Montserrat" pitchFamily="2" charset="77"/>
              </a:rPr>
              <a:t>phone number</a:t>
            </a:r>
            <a:r>
              <a:rPr lang="en-US" sz="1600" b="0" i="0" u="none" strike="noStrike" dirty="0">
                <a:solidFill>
                  <a:srgbClr val="FF50F8"/>
                </a:solidFill>
                <a:effectLst/>
                <a:latin typeface="Montserrat" pitchFamily="2" charset="77"/>
              </a:rPr>
              <a:t>&gt; </a:t>
            </a:r>
            <a:r>
              <a:rPr lang="en-US" sz="1600" b="0" i="0" u="none" strike="noStrike" dirty="0">
                <a:effectLst/>
                <a:latin typeface="Montserrat" pitchFamily="2" charset="77"/>
              </a:rPr>
              <a:t>or visit our patient portal at </a:t>
            </a:r>
            <a:r>
              <a:rPr lang="en-US" sz="1600" b="0" i="0" u="none" strike="noStrike" dirty="0">
                <a:solidFill>
                  <a:srgbClr val="FF50F8"/>
                </a:solidFill>
                <a:effectLst/>
                <a:latin typeface="Montserrat" pitchFamily="2" charset="77"/>
              </a:rPr>
              <a:t>&lt;</a:t>
            </a:r>
            <a:r>
              <a:rPr lang="en-US" sz="1600" b="0" i="1" u="none" strike="noStrike" dirty="0">
                <a:solidFill>
                  <a:srgbClr val="FF50F8"/>
                </a:solidFill>
                <a:effectLst/>
                <a:latin typeface="Montserrat" pitchFamily="2" charset="77"/>
              </a:rPr>
              <a:t>link to patient portal</a:t>
            </a:r>
            <a:r>
              <a:rPr lang="en-US" sz="1600" b="0" i="0" u="none" strike="noStrike" dirty="0">
                <a:solidFill>
                  <a:srgbClr val="FF50F8"/>
                </a:solidFill>
                <a:effectLst/>
                <a:latin typeface="Montserrat" pitchFamily="2" charset="77"/>
              </a:rPr>
              <a:t>&gt; </a:t>
            </a:r>
            <a:r>
              <a:rPr lang="en-US" sz="1600" b="0" i="0" u="none" strike="noStrike" dirty="0">
                <a:effectLst/>
                <a:latin typeface="Montserrat" pitchFamily="2" charset="77"/>
              </a:rPr>
              <a:t>to make an appointment today.</a:t>
            </a:r>
          </a:p>
          <a:p>
            <a:pPr marL="342900" marR="0" indent="-342900" algn="l">
              <a:spcBef>
                <a:spcPts val="600"/>
              </a:spcBef>
              <a:spcAft>
                <a:spcPts val="0"/>
              </a:spcAft>
              <a:buFont typeface="Arial" panose="020B0604020202020204" pitchFamily="34" charset="0"/>
              <a:buChar char="•"/>
            </a:pPr>
            <a:r>
              <a:rPr lang="en-US" sz="1600" b="0" i="0" u="none" strike="noStrike" dirty="0">
                <a:solidFill>
                  <a:srgbClr val="000000"/>
                </a:solidFill>
                <a:effectLst/>
                <a:latin typeface="Montserrat" pitchFamily="2" charset="77"/>
              </a:rPr>
              <a:t>We recognize those who have screened for colon cancer, especially this #</a:t>
            </a:r>
            <a:r>
              <a:rPr lang="en-US" sz="1600" b="0" i="0" u="none" strike="noStrike" dirty="0" err="1">
                <a:solidFill>
                  <a:srgbClr val="000000"/>
                </a:solidFill>
                <a:effectLst/>
                <a:latin typeface="Montserrat" pitchFamily="2" charset="77"/>
              </a:rPr>
              <a:t>ColorectalCancerAwarenessMonth</a:t>
            </a:r>
            <a:r>
              <a:rPr lang="en-US" sz="1600" b="0" i="0" u="none" strike="noStrike" dirty="0">
                <a:solidFill>
                  <a:srgbClr val="000000"/>
                </a:solidFill>
                <a:effectLst/>
                <a:latin typeface="Montserrat" pitchFamily="2" charset="77"/>
              </a:rPr>
              <a:t>. </a:t>
            </a:r>
            <a:r>
              <a:rPr lang="en-US" sz="1600" b="0" i="0" u="none" strike="noStrike" dirty="0">
                <a:solidFill>
                  <a:srgbClr val="212121"/>
                </a:solidFill>
                <a:effectLst/>
                <a:latin typeface="Montserrat" pitchFamily="2" charset="77"/>
              </a:rPr>
              <a:t>If you needed a sign to get it done, let this be it. Get started today – call our office at </a:t>
            </a:r>
            <a:r>
              <a:rPr lang="en-US" sz="1600" i="1" dirty="0">
                <a:solidFill>
                  <a:srgbClr val="FF50F8"/>
                </a:solidFill>
                <a:latin typeface="Montserrat" pitchFamily="2" charset="77"/>
              </a:rPr>
              <a:t>&lt;</a:t>
            </a:r>
            <a:r>
              <a:rPr lang="en-US" sz="1600" b="0" i="1" u="none" strike="noStrike" dirty="0">
                <a:solidFill>
                  <a:srgbClr val="FF50F8"/>
                </a:solidFill>
                <a:effectLst/>
                <a:latin typeface="Montserrat" pitchFamily="2" charset="77"/>
              </a:rPr>
              <a:t>phone number&gt; </a:t>
            </a:r>
            <a:r>
              <a:rPr lang="en-US" sz="1600" b="0" i="0" u="none" strike="noStrike" dirty="0">
                <a:solidFill>
                  <a:srgbClr val="212121"/>
                </a:solidFill>
                <a:effectLst/>
                <a:latin typeface="Montserrat" pitchFamily="2" charset="77"/>
              </a:rPr>
              <a:t>or visit our patient portal at</a:t>
            </a:r>
            <a:r>
              <a:rPr lang="en-US" sz="1600" b="0" i="0" u="none" strike="noStrike" dirty="0">
                <a:solidFill>
                  <a:srgbClr val="FF50F8"/>
                </a:solidFill>
                <a:effectLst/>
                <a:latin typeface="Montserrat" pitchFamily="2" charset="77"/>
              </a:rPr>
              <a:t> </a:t>
            </a:r>
            <a:r>
              <a:rPr lang="en-US" sz="1600" i="1" dirty="0">
                <a:solidFill>
                  <a:srgbClr val="FF50F8"/>
                </a:solidFill>
                <a:latin typeface="Montserrat" pitchFamily="2" charset="77"/>
              </a:rPr>
              <a:t>&lt;</a:t>
            </a:r>
            <a:r>
              <a:rPr lang="en-US" sz="1600" b="0" i="1" u="none" strike="noStrike" dirty="0">
                <a:solidFill>
                  <a:srgbClr val="FF50F8"/>
                </a:solidFill>
                <a:effectLst/>
                <a:latin typeface="Montserrat" pitchFamily="2" charset="77"/>
              </a:rPr>
              <a:t>link to patient portal&gt;</a:t>
            </a:r>
            <a:r>
              <a:rPr lang="en-US" sz="1600" b="0" i="0" u="none" strike="noStrike" dirty="0">
                <a:solidFill>
                  <a:srgbClr val="FF50F8"/>
                </a:solidFill>
                <a:effectLst/>
                <a:latin typeface="Montserrat" pitchFamily="2" charset="77"/>
              </a:rPr>
              <a:t> </a:t>
            </a:r>
            <a:r>
              <a:rPr lang="en-US" sz="1600" b="0" i="0" u="none" strike="noStrike" dirty="0">
                <a:solidFill>
                  <a:srgbClr val="212121"/>
                </a:solidFill>
                <a:effectLst/>
                <a:latin typeface="Montserrat" pitchFamily="2" charset="77"/>
              </a:rPr>
              <a:t>to make an appointment.</a:t>
            </a:r>
          </a:p>
          <a:p>
            <a:pPr marL="342900" marR="0" indent="-342900" algn="l">
              <a:spcBef>
                <a:spcPts val="600"/>
              </a:spcBef>
              <a:spcAft>
                <a:spcPts val="0"/>
              </a:spcAft>
              <a:buFont typeface="Arial" panose="020B0604020202020204" pitchFamily="34" charset="0"/>
              <a:buChar char="•"/>
            </a:pPr>
            <a:r>
              <a:rPr lang="en-US" sz="1600" dirty="0">
                <a:latin typeface="Montserrat" pitchFamily="2" charset="77"/>
              </a:rPr>
              <a:t>Early detection of precancer and early-stage colorectal cancer is key to prevention and better outcomes. #</a:t>
            </a:r>
            <a:r>
              <a:rPr lang="en-US" sz="1600" dirty="0" err="1">
                <a:latin typeface="Montserrat" pitchFamily="2" charset="77"/>
              </a:rPr>
              <a:t>PreventColonCancer</a:t>
            </a:r>
            <a:r>
              <a:rPr lang="en-US" sz="1600" dirty="0">
                <a:latin typeface="Montserrat" pitchFamily="2" charset="77"/>
              </a:rPr>
              <a:t> this March. Get started at </a:t>
            </a:r>
            <a:r>
              <a:rPr lang="en-US" sz="1600" i="1" dirty="0">
                <a:solidFill>
                  <a:srgbClr val="FF50F8"/>
                </a:solidFill>
                <a:latin typeface="Montserrat" pitchFamily="2" charset="77"/>
              </a:rPr>
              <a:t>&lt;link to patient portal&gt; </a:t>
            </a:r>
            <a:r>
              <a:rPr lang="en-US" sz="1600" dirty="0">
                <a:latin typeface="Montserrat" pitchFamily="2" charset="77"/>
              </a:rPr>
              <a:t>or by calling our office at </a:t>
            </a:r>
            <a:r>
              <a:rPr lang="en-US" sz="1600" i="1" dirty="0">
                <a:solidFill>
                  <a:srgbClr val="FF50F8"/>
                </a:solidFill>
                <a:latin typeface="Montserrat" pitchFamily="2" charset="77"/>
              </a:rPr>
              <a:t>&lt;phone number&gt;. </a:t>
            </a:r>
          </a:p>
        </p:txBody>
      </p:sp>
      <p:sp>
        <p:nvSpPr>
          <p:cNvPr id="6" name="TextBox 5">
            <a:extLst>
              <a:ext uri="{FF2B5EF4-FFF2-40B4-BE49-F238E27FC236}">
                <a16:creationId xmlns:a16="http://schemas.microsoft.com/office/drawing/2014/main" id="{67B2D416-AB37-A710-5BF3-32CF8202F464}"/>
              </a:ext>
            </a:extLst>
          </p:cNvPr>
          <p:cNvSpPr txBox="1"/>
          <p:nvPr/>
        </p:nvSpPr>
        <p:spPr>
          <a:xfrm>
            <a:off x="457200" y="769314"/>
            <a:ext cx="11277600" cy="553998"/>
          </a:xfrm>
          <a:prstGeom prst="rect">
            <a:avLst/>
          </a:prstGeom>
          <a:noFill/>
        </p:spPr>
        <p:txBody>
          <a:bodyPr wrap="square">
            <a:spAutoFit/>
          </a:bodyPr>
          <a:lstStyle/>
          <a:p>
            <a:r>
              <a:rPr lang="en-US" sz="1000" b="0" i="1" u="none" strike="noStrike" dirty="0">
                <a:solidFill>
                  <a:srgbClr val="000000"/>
                </a:solidFill>
                <a:effectLst/>
                <a:latin typeface="Montserrat" pitchFamily="2" charset="77"/>
              </a:rPr>
              <a:t>Entities using this material are responsible for and should pay close attention to the accuracy of the information about their company and the coverage details that they distribute via these materials or otherwise. This template is provided to any appropriately requesting entity, regardless of the manner in which they cover, recommend, or participate in the ordering of Cologuard. You may adapt the provided content to suit the needs of your organization. </a:t>
            </a:r>
            <a:r>
              <a:rPr lang="en-US" sz="1000" b="0" i="0" u="none" strike="noStrike" dirty="0">
                <a:solidFill>
                  <a:srgbClr val="000000"/>
                </a:solidFill>
                <a:effectLst/>
                <a:latin typeface="Montserrat" pitchFamily="2" charset="77"/>
              </a:rPr>
              <a:t>​</a:t>
            </a:r>
            <a:endParaRPr lang="en-US" sz="1000" dirty="0">
              <a:latin typeface="Montserrat" pitchFamily="2" charset="77"/>
            </a:endParaRPr>
          </a:p>
        </p:txBody>
      </p:sp>
    </p:spTree>
    <p:extLst>
      <p:ext uri="{BB962C8B-B14F-4D97-AF65-F5344CB8AC3E}">
        <p14:creationId xmlns:p14="http://schemas.microsoft.com/office/powerpoint/2010/main" val="4080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1157-EA98-4FEB-C2A5-C00A0254CFB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CF1E29-47E0-40DF-7A0D-1F1D63B7E5AE}"/>
              </a:ext>
            </a:extLst>
          </p:cNvPr>
          <p:cNvSpPr>
            <a:spLocks noGrp="1"/>
          </p:cNvSpPr>
          <p:nvPr>
            <p:ph type="sldNum" sz="quarter" idx="11"/>
          </p:nvPr>
        </p:nvSpPr>
        <p:spPr/>
        <p:txBody>
          <a:bodyPr/>
          <a:lstStyle/>
          <a:p>
            <a:fld id="{9F4CE384-A0E1-614B-9899-CE7A1A1C4804}" type="slidenum">
              <a:rPr lang="en-US" smtClean="0"/>
              <a:pPr/>
              <a:t>5</a:t>
            </a:fld>
            <a:endParaRPr lang="en-US"/>
          </a:p>
        </p:txBody>
      </p:sp>
      <p:pic>
        <p:nvPicPr>
          <p:cNvPr id="6" name="Picture 5">
            <a:extLst>
              <a:ext uri="{FF2B5EF4-FFF2-40B4-BE49-F238E27FC236}">
                <a16:creationId xmlns:a16="http://schemas.microsoft.com/office/drawing/2014/main" id="{C9245B45-0DF5-0747-387F-85C83756A821}"/>
              </a:ext>
            </a:extLst>
          </p:cNvPr>
          <p:cNvPicPr>
            <a:picLocks noChangeAspect="1"/>
          </p:cNvPicPr>
          <p:nvPr/>
        </p:nvPicPr>
        <p:blipFill>
          <a:blip r:embed="rId2"/>
          <a:stretch>
            <a:fillRect/>
          </a:stretch>
        </p:blipFill>
        <p:spPr>
          <a:xfrm>
            <a:off x="2286000" y="1428750"/>
            <a:ext cx="7620000" cy="4000500"/>
          </a:xfrm>
          <a:prstGeom prst="rect">
            <a:avLst/>
          </a:prstGeom>
          <a:ln>
            <a:solidFill>
              <a:schemeClr val="accent6">
                <a:lumMod val="50000"/>
              </a:schemeClr>
            </a:solidFill>
          </a:ln>
        </p:spPr>
      </p:pic>
    </p:spTree>
    <p:extLst>
      <p:ext uri="{BB962C8B-B14F-4D97-AF65-F5344CB8AC3E}">
        <p14:creationId xmlns:p14="http://schemas.microsoft.com/office/powerpoint/2010/main" val="114824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12EF-C5A9-AF73-14DE-EB9A6C2BAD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F6801A-2879-E299-444E-B16B3B05F34A}"/>
              </a:ext>
            </a:extLst>
          </p:cNvPr>
          <p:cNvSpPr>
            <a:spLocks noGrp="1"/>
          </p:cNvSpPr>
          <p:nvPr>
            <p:ph type="sldNum" sz="quarter" idx="11"/>
          </p:nvPr>
        </p:nvSpPr>
        <p:spPr/>
        <p:txBody>
          <a:bodyPr/>
          <a:lstStyle/>
          <a:p>
            <a:fld id="{9F4CE384-A0E1-614B-9899-CE7A1A1C4804}" type="slidenum">
              <a:rPr lang="en-US" smtClean="0"/>
              <a:pPr/>
              <a:t>6</a:t>
            </a:fld>
            <a:endParaRPr lang="en-US"/>
          </a:p>
        </p:txBody>
      </p:sp>
      <p:pic>
        <p:nvPicPr>
          <p:cNvPr id="3" name="Picture 2">
            <a:extLst>
              <a:ext uri="{FF2B5EF4-FFF2-40B4-BE49-F238E27FC236}">
                <a16:creationId xmlns:a16="http://schemas.microsoft.com/office/drawing/2014/main" id="{C282F87F-9579-09C5-1090-579D464C9CCB}"/>
              </a:ext>
            </a:extLst>
          </p:cNvPr>
          <p:cNvPicPr>
            <a:picLocks noChangeAspect="1"/>
          </p:cNvPicPr>
          <p:nvPr/>
        </p:nvPicPr>
        <p:blipFill>
          <a:blip r:embed="rId2"/>
          <a:stretch>
            <a:fillRect/>
          </a:stretch>
        </p:blipFill>
        <p:spPr>
          <a:xfrm>
            <a:off x="2286000" y="1428750"/>
            <a:ext cx="7620000" cy="4000500"/>
          </a:xfrm>
          <a:prstGeom prst="rect">
            <a:avLst/>
          </a:prstGeom>
          <a:ln>
            <a:solidFill>
              <a:schemeClr val="accent6">
                <a:lumMod val="50000"/>
              </a:schemeClr>
            </a:solidFill>
          </a:ln>
        </p:spPr>
      </p:pic>
    </p:spTree>
    <p:extLst>
      <p:ext uri="{BB962C8B-B14F-4D97-AF65-F5344CB8AC3E}">
        <p14:creationId xmlns:p14="http://schemas.microsoft.com/office/powerpoint/2010/main" val="129720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FE380-0609-57F9-5C87-F8B00260C8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F661C-E5B4-7FEB-21C1-D6F0A243E25C}"/>
              </a:ext>
            </a:extLst>
          </p:cNvPr>
          <p:cNvSpPr>
            <a:spLocks noGrp="1"/>
          </p:cNvSpPr>
          <p:nvPr>
            <p:ph type="sldNum" sz="quarter" idx="11"/>
          </p:nvPr>
        </p:nvSpPr>
        <p:spPr/>
        <p:txBody>
          <a:bodyPr/>
          <a:lstStyle/>
          <a:p>
            <a:fld id="{9F4CE384-A0E1-614B-9899-CE7A1A1C4804}" type="slidenum">
              <a:rPr lang="en-US" smtClean="0"/>
              <a:pPr/>
              <a:t>7</a:t>
            </a:fld>
            <a:endParaRPr lang="en-US"/>
          </a:p>
        </p:txBody>
      </p:sp>
      <p:pic>
        <p:nvPicPr>
          <p:cNvPr id="3" name="Picture 2">
            <a:extLst>
              <a:ext uri="{FF2B5EF4-FFF2-40B4-BE49-F238E27FC236}">
                <a16:creationId xmlns:a16="http://schemas.microsoft.com/office/drawing/2014/main" id="{7CB2D714-47A8-7E12-C19C-1FC311F0BE67}"/>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114823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FEE86-297D-0394-90A8-FB3688E07AD1}"/>
              </a:ext>
            </a:extLst>
          </p:cNvPr>
          <p:cNvSpPr>
            <a:spLocks noGrp="1"/>
          </p:cNvSpPr>
          <p:nvPr>
            <p:ph type="sldNum" sz="quarter" idx="11"/>
          </p:nvPr>
        </p:nvSpPr>
        <p:spPr/>
        <p:txBody>
          <a:bodyPr/>
          <a:lstStyle/>
          <a:p>
            <a:fld id="{9F4CE384-A0E1-614B-9899-CE7A1A1C4804}" type="slidenum">
              <a:rPr lang="en-US" smtClean="0"/>
              <a:pPr/>
              <a:t>8</a:t>
            </a:fld>
            <a:endParaRPr lang="en-US"/>
          </a:p>
        </p:txBody>
      </p:sp>
      <p:pic>
        <p:nvPicPr>
          <p:cNvPr id="3" name="Picture 2">
            <a:extLst>
              <a:ext uri="{FF2B5EF4-FFF2-40B4-BE49-F238E27FC236}">
                <a16:creationId xmlns:a16="http://schemas.microsoft.com/office/drawing/2014/main" id="{CA095D58-8EC6-4C14-AAD4-2996B424124A}"/>
              </a:ext>
            </a:extLst>
          </p:cNvPr>
          <p:cNvPicPr>
            <a:picLocks noChangeAspect="1"/>
          </p:cNvPicPr>
          <p:nvPr/>
        </p:nvPicPr>
        <p:blipFill>
          <a:blip r:embed="rId2"/>
          <a:srcRect b="23748"/>
          <a:stretch/>
        </p:blipFill>
        <p:spPr>
          <a:xfrm>
            <a:off x="2286000" y="1428750"/>
            <a:ext cx="7620000" cy="3050485"/>
          </a:xfrm>
          <a:prstGeom prst="rect">
            <a:avLst/>
          </a:prstGeom>
        </p:spPr>
      </p:pic>
    </p:spTree>
    <p:extLst>
      <p:ext uri="{BB962C8B-B14F-4D97-AF65-F5344CB8AC3E}">
        <p14:creationId xmlns:p14="http://schemas.microsoft.com/office/powerpoint/2010/main" val="212253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D2280B-BD32-C87A-ACD3-9FDC0C8F7F7A}"/>
              </a:ext>
            </a:extLst>
          </p:cNvPr>
          <p:cNvSpPr>
            <a:spLocks noGrp="1"/>
          </p:cNvSpPr>
          <p:nvPr>
            <p:ph type="sldNum" sz="quarter" idx="11"/>
          </p:nvPr>
        </p:nvSpPr>
        <p:spPr>
          <a:xfrm>
            <a:off x="8610600" y="6356350"/>
            <a:ext cx="2743200" cy="365125"/>
          </a:xfrm>
        </p:spPr>
        <p:txBody>
          <a:bodyPr vert="horz" lIns="91440" tIns="45720" rIns="91440" bIns="45720" rtlCol="0">
            <a:normAutofit/>
          </a:bodyPr>
          <a:lstStyle/>
          <a:p>
            <a:pPr defTabSz="457200">
              <a:spcAft>
                <a:spcPts val="600"/>
              </a:spcAft>
            </a:pPr>
            <a:fld id="{9F4CE384-A0E1-614B-9899-CE7A1A1C4804}" type="slidenum">
              <a:rPr lang="en-US">
                <a:solidFill>
                  <a:srgbClr val="FFFFFF"/>
                </a:solidFill>
                <a:latin typeface="+mn-lt"/>
              </a:rPr>
              <a:pPr defTabSz="457200">
                <a:spcAft>
                  <a:spcPts val="600"/>
                </a:spcAft>
              </a:pPr>
              <a:t>9</a:t>
            </a:fld>
            <a:endParaRPr lang="en-US">
              <a:solidFill>
                <a:srgbClr val="FFFFFF"/>
              </a:solidFill>
              <a:latin typeface="+mn-lt"/>
            </a:endParaRPr>
          </a:p>
        </p:txBody>
      </p:sp>
      <p:pic>
        <p:nvPicPr>
          <p:cNvPr id="3" name="Picture 2">
            <a:extLst>
              <a:ext uri="{FF2B5EF4-FFF2-40B4-BE49-F238E27FC236}">
                <a16:creationId xmlns:a16="http://schemas.microsoft.com/office/drawing/2014/main" id="{78912D59-A67D-EE1A-1159-174D419FA9EF}"/>
              </a:ext>
            </a:extLst>
          </p:cNvPr>
          <p:cNvPicPr>
            <a:picLocks noChangeAspect="1"/>
          </p:cNvPicPr>
          <p:nvPr/>
        </p:nvPicPr>
        <p:blipFill>
          <a:blip r:embed="rId2"/>
          <a:stretch>
            <a:fillRect/>
          </a:stretch>
        </p:blipFill>
        <p:spPr>
          <a:xfrm>
            <a:off x="2286000" y="1428750"/>
            <a:ext cx="7620000" cy="4000500"/>
          </a:xfrm>
          <a:prstGeom prst="rect">
            <a:avLst/>
          </a:prstGeom>
        </p:spPr>
      </p:pic>
    </p:spTree>
    <p:extLst>
      <p:ext uri="{BB962C8B-B14F-4D97-AF65-F5344CB8AC3E}">
        <p14:creationId xmlns:p14="http://schemas.microsoft.com/office/powerpoint/2010/main" val="2739974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XAS Corporate Template 2019">
  <a:themeElements>
    <a:clrScheme name="EXAS Brand PPT Color Palette">
      <a:dk1>
        <a:srgbClr val="000000"/>
      </a:dk1>
      <a:lt1>
        <a:srgbClr val="FFFFFF"/>
      </a:lt1>
      <a:dk2>
        <a:srgbClr val="650BAA"/>
      </a:dk2>
      <a:lt2>
        <a:srgbClr val="006774"/>
      </a:lt2>
      <a:accent1>
        <a:srgbClr val="A475FF"/>
      </a:accent1>
      <a:accent2>
        <a:srgbClr val="68C125"/>
      </a:accent2>
      <a:accent3>
        <a:srgbClr val="008073"/>
      </a:accent3>
      <a:accent4>
        <a:srgbClr val="98E163"/>
      </a:accent4>
      <a:accent5>
        <a:srgbClr val="00CDBC"/>
      </a:accent5>
      <a:accent6>
        <a:srgbClr val="00518E"/>
      </a:accent6>
      <a:hlink>
        <a:srgbClr val="794DFF"/>
      </a:hlink>
      <a:folHlink>
        <a:srgbClr val="0051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200" dirty="0">
            <a:solidFill>
              <a:srgbClr val="000000"/>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EXAS_corporate_ppttemplate.pptx" id="{C94027E2-A1D4-461C-AF63-59EC92F58008}" vid="{4AD3224B-E777-47A4-9B70-E5646FD600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33219</TotalTime>
  <Words>603</Words>
  <Application>Microsoft Macintosh PowerPoint</Application>
  <PresentationFormat>Widescreen</PresentationFormat>
  <Paragraphs>41</Paragraphs>
  <Slides>17</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Aptos Display</vt:lpstr>
      <vt:lpstr>Arial</vt:lpstr>
      <vt:lpstr>Calibri</vt:lpstr>
      <vt:lpstr>Graphik Regular</vt:lpstr>
      <vt:lpstr>Montserrat</vt:lpstr>
      <vt:lpstr>Office Theme</vt:lpstr>
      <vt:lpstr>EXAS Corporate Template 2019</vt:lpstr>
      <vt:lpstr>PowerPoint Presentation</vt:lpstr>
      <vt:lpstr>How to use the toolkit</vt:lpstr>
      <vt:lpstr>Social Media Posts: Recommended Copy (1/2)</vt:lpstr>
      <vt:lpstr>Social Media Posts: Recommended Copy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Raven Garris</dc:creator>
  <cp:lastModifiedBy>Raven Garris</cp:lastModifiedBy>
  <cp:revision>6</cp:revision>
  <dcterms:created xsi:type="dcterms:W3CDTF">2025-11-18T12:21:45Z</dcterms:created>
  <dcterms:modified xsi:type="dcterms:W3CDTF">2026-01-07T20:46:45Z</dcterms:modified>
</cp:coreProperties>
</file>